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82" r:id="rId3"/>
    <p:sldId id="264" r:id="rId4"/>
    <p:sldId id="265" r:id="rId5"/>
    <p:sldId id="266" r:id="rId6"/>
    <p:sldId id="261" r:id="rId7"/>
    <p:sldId id="263" r:id="rId8"/>
    <p:sldId id="268" r:id="rId9"/>
    <p:sldId id="269" r:id="rId10"/>
    <p:sldId id="270" r:id="rId11"/>
    <p:sldId id="258" r:id="rId12"/>
    <p:sldId id="271" r:id="rId13"/>
    <p:sldId id="272" r:id="rId14"/>
    <p:sldId id="274" r:id="rId15"/>
    <p:sldId id="283" r:id="rId16"/>
    <p:sldId id="273" r:id="rId17"/>
    <p:sldId id="275" r:id="rId18"/>
    <p:sldId id="276" r:id="rId19"/>
    <p:sldId id="277" r:id="rId20"/>
    <p:sldId id="284" r:id="rId21"/>
    <p:sldId id="278" r:id="rId22"/>
    <p:sldId id="285" r:id="rId23"/>
    <p:sldId id="286" r:id="rId24"/>
    <p:sldId id="287" r:id="rId25"/>
    <p:sldId id="288" r:id="rId26"/>
    <p:sldId id="289" r:id="rId27"/>
    <p:sldId id="279" r:id="rId28"/>
    <p:sldId id="290" r:id="rId29"/>
    <p:sldId id="280" r:id="rId30"/>
    <p:sldId id="291" r:id="rId31"/>
    <p:sldId id="281" r:id="rId32"/>
    <p:sldId id="292" r:id="rId33"/>
    <p:sldId id="293" r:id="rId34"/>
    <p:sldId id="294" r:id="rId35"/>
    <p:sldId id="295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26" autoAdjust="0"/>
    <p:restoredTop sz="94660"/>
  </p:normalViewPr>
  <p:slideViewPr>
    <p:cSldViewPr snapToGrid="0">
      <p:cViewPr varScale="1">
        <p:scale>
          <a:sx n="60" d="100"/>
          <a:sy n="60" d="100"/>
        </p:scale>
        <p:origin x="9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CDECFB-1AEF-472F-A364-F87584DFDF04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8660B3-38B7-48D7-8C32-1BFD13745523}">
      <dgm:prSet phldrT="[Текст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36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Физкультурно-оздоровительная работа</a:t>
          </a:r>
          <a:endParaRPr lang="ru-RU" sz="36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C1DD7BAC-FE0E-42D5-8684-A01A7364EF82}" type="parTrans" cxnId="{281C1F9A-A54B-435F-90D4-75BF40D95C33}">
      <dgm:prSet/>
      <dgm:spPr/>
      <dgm:t>
        <a:bodyPr/>
        <a:lstStyle/>
        <a:p>
          <a:endParaRPr lang="ru-RU"/>
        </a:p>
      </dgm:t>
    </dgm:pt>
    <dgm:pt modelId="{AA5FDC67-056A-4A75-899B-AF027D183C3D}" type="sibTrans" cxnId="{281C1F9A-A54B-435F-90D4-75BF40D95C33}">
      <dgm:prSet/>
      <dgm:spPr/>
      <dgm:t>
        <a:bodyPr/>
        <a:lstStyle/>
        <a:p>
          <a:endParaRPr lang="ru-RU"/>
        </a:p>
      </dgm:t>
    </dgm:pt>
    <dgm:pt modelId="{14AD209F-6AF0-4C1A-BB10-A65C36E2C487}">
      <dgm:prSet phldrT="[Текст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Санитарно-гигиенические навыки</a:t>
          </a:r>
          <a:endParaRPr lang="ru-RU" sz="18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8C1719F-324C-4202-B7D0-FD60F4FAD5C0}" type="parTrans" cxnId="{F9828321-1540-44B7-8E5E-FAB1BFB492EE}">
      <dgm:prSet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4505C308-CCDD-40D9-869C-717B6FE9CCD3}" type="sibTrans" cxnId="{F9828321-1540-44B7-8E5E-FAB1BFB492EE}">
      <dgm:prSet/>
      <dgm:spPr/>
      <dgm:t>
        <a:bodyPr/>
        <a:lstStyle/>
        <a:p>
          <a:endParaRPr lang="ru-RU"/>
        </a:p>
      </dgm:t>
    </dgm:pt>
    <dgm:pt modelId="{AF9F9291-E8E0-45FA-A288-8996DFA00165}">
      <dgm:prSet phldrT="[Текст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Организация рационального питания</a:t>
          </a:r>
          <a:endParaRPr lang="ru-RU" sz="18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7AB2ADE-7ED0-4138-BE73-2A93B2D78443}" type="parTrans" cxnId="{414C1407-027A-41A5-89CC-9F8CE34E0B9B}">
      <dgm:prSet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CFC658B4-BBB6-407C-967F-372083F92A61}" type="sibTrans" cxnId="{414C1407-027A-41A5-89CC-9F8CE34E0B9B}">
      <dgm:prSet/>
      <dgm:spPr/>
      <dgm:t>
        <a:bodyPr/>
        <a:lstStyle/>
        <a:p>
          <a:endParaRPr lang="ru-RU"/>
        </a:p>
      </dgm:t>
    </dgm:pt>
    <dgm:pt modelId="{10BB9B84-D43C-4B66-8815-E5A80D5EFE08}">
      <dgm:prSet phldrT="[Текст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Взаимодействие с родителями</a:t>
          </a:r>
          <a:endParaRPr lang="ru-RU" sz="16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C746CAA-040D-453A-9253-24A98572804E}" type="parTrans" cxnId="{86DBFCAB-FCB5-4A9C-A065-6A41FD07C93A}">
      <dgm:prSet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A3C62897-FFE1-49A5-B1D7-6DBE92A21651}" type="sibTrans" cxnId="{86DBFCAB-FCB5-4A9C-A065-6A41FD07C93A}">
      <dgm:prSet/>
      <dgm:spPr/>
      <dgm:t>
        <a:bodyPr/>
        <a:lstStyle/>
        <a:p>
          <a:endParaRPr lang="ru-RU"/>
        </a:p>
      </dgm:t>
    </dgm:pt>
    <dgm:pt modelId="{2C00A526-27F8-400F-AC9E-6AB53CA3CAA5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Соблюдение температурного режима</a:t>
          </a:r>
          <a:endParaRPr lang="ru-RU" sz="16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8B4E1EC7-B662-4A89-8657-283E23A172C4}" type="parTrans" cxnId="{0513452E-3272-4181-B9B5-9EF8713D94D5}">
      <dgm:prSet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4CFAC0EC-EAF4-4082-847C-A712AE5FD326}" type="sibTrans" cxnId="{0513452E-3272-4181-B9B5-9EF8713D94D5}">
      <dgm:prSet/>
      <dgm:spPr/>
      <dgm:t>
        <a:bodyPr/>
        <a:lstStyle/>
        <a:p>
          <a:endParaRPr lang="ru-RU"/>
        </a:p>
      </dgm:t>
    </dgm:pt>
    <dgm:pt modelId="{D2B4DB2F-A911-425A-B84A-9E72A17E5746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Проведение закаливающих мероприятий</a:t>
          </a:r>
          <a:endParaRPr lang="ru-RU" sz="16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E188EFA-B62E-42E5-8060-5B4ED1B2B4A8}" type="parTrans" cxnId="{1F26E0B6-B50D-4E8B-8DBD-FB43AD8601E5}">
      <dgm:prSet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5E457FFC-FD90-4FA4-9E68-BD5AA2C32A3E}" type="sibTrans" cxnId="{1F26E0B6-B50D-4E8B-8DBD-FB43AD8601E5}">
      <dgm:prSet/>
      <dgm:spPr/>
      <dgm:t>
        <a:bodyPr/>
        <a:lstStyle/>
        <a:p>
          <a:endParaRPr lang="ru-RU"/>
        </a:p>
      </dgm:t>
    </dgm:pt>
    <dgm:pt modelId="{40B5A1B6-F72D-4740-8806-F9CD3C5463B8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Проведение физкультурных занятий и занятий по обучению ОБЖ</a:t>
          </a:r>
          <a:endParaRPr lang="ru-RU" sz="16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8A2BE72-58DB-4B18-A756-7A25BE7D7969}" type="parTrans" cxnId="{0BB3F79D-8A53-493A-BAD8-D993ABB2B29A}">
      <dgm:prSet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94D89CD-7326-43E9-B96A-B4BE1D9AFB2B}" type="sibTrans" cxnId="{0BB3F79D-8A53-493A-BAD8-D993ABB2B29A}">
      <dgm:prSet/>
      <dgm:spPr/>
      <dgm:t>
        <a:bodyPr/>
        <a:lstStyle/>
        <a:p>
          <a:endParaRPr lang="ru-RU"/>
        </a:p>
      </dgm:t>
    </dgm:pt>
    <dgm:pt modelId="{B5A907A5-45E1-4A51-91B1-E48E778D8D2E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Утренняя гимнастика, гимнастика после сна, дыхательная гимнастика, гимнастика для глаз</a:t>
          </a:r>
          <a:endParaRPr lang="ru-RU" sz="12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F505C69-3ECE-4CBB-8198-DF1524A80EBF}" type="parTrans" cxnId="{55F2ABD6-5CA7-4B32-998A-38B14EEDF0A4}">
      <dgm:prSet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A9AB2FC1-5F0A-4BA9-ADCE-728C79BF7CEB}" type="sibTrans" cxnId="{55F2ABD6-5CA7-4B32-998A-38B14EEDF0A4}">
      <dgm:prSet/>
      <dgm:spPr/>
      <dgm:t>
        <a:bodyPr/>
        <a:lstStyle/>
        <a:p>
          <a:endParaRPr lang="ru-RU"/>
        </a:p>
      </dgm:t>
    </dgm:pt>
    <dgm:pt modelId="{E33C5D18-BD23-4492-BE2B-F2C9333F012C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Индивидуальные и подгрупповые корригирующие занятия</a:t>
          </a:r>
          <a:endParaRPr lang="ru-RU" sz="14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079E156-CA63-4DF9-AB96-3261CDAF24FF}" type="parTrans" cxnId="{48BF6AAE-CEEC-41F6-BE3A-C8446514862A}">
      <dgm:prSet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DD570F2-6FDB-4B57-8876-8FDE2BBCEFC4}" type="sibTrans" cxnId="{48BF6AAE-CEEC-41F6-BE3A-C8446514862A}">
      <dgm:prSet/>
      <dgm:spPr/>
      <dgm:t>
        <a:bodyPr/>
        <a:lstStyle/>
        <a:p>
          <a:endParaRPr lang="ru-RU"/>
        </a:p>
      </dgm:t>
    </dgm:pt>
    <dgm:pt modelId="{28ECCDE5-F84F-457E-9DD4-3F5B699A61A0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Прогулки, подвижные и спортивные игры на воздухе</a:t>
          </a:r>
          <a:endParaRPr lang="ru-RU" sz="16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33C60B9-6242-494F-BAC1-ACB4AA1244FA}" type="parTrans" cxnId="{48E5F719-519E-4B56-B8CF-5C52456BD06C}">
      <dgm:prSet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9B86E997-C883-4B3A-836B-3D15A568FDAB}" type="sibTrans" cxnId="{48E5F719-519E-4B56-B8CF-5C52456BD06C}">
      <dgm:prSet/>
      <dgm:spPr/>
      <dgm:t>
        <a:bodyPr/>
        <a:lstStyle/>
        <a:p>
          <a:endParaRPr lang="ru-RU"/>
        </a:p>
      </dgm:t>
    </dgm:pt>
    <dgm:pt modelId="{9667F9F4-40FA-4069-B0E6-A9BFD792108B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Учет индивидуальных особенностей</a:t>
          </a:r>
          <a:endParaRPr lang="ru-RU" sz="16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17046F2-D9D3-402C-8156-9EA29BF1F4BF}" type="parTrans" cxnId="{3BB2DB5D-5DDB-4D2B-BCB8-6BA0D3552777}">
      <dgm:prSet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FF929655-688D-487D-B659-58AB53D54251}" type="sibTrans" cxnId="{3BB2DB5D-5DDB-4D2B-BCB8-6BA0D3552777}">
      <dgm:prSet/>
      <dgm:spPr/>
      <dgm:t>
        <a:bodyPr/>
        <a:lstStyle/>
        <a:p>
          <a:endParaRPr lang="ru-RU"/>
        </a:p>
      </dgm:t>
    </dgm:pt>
    <dgm:pt modelId="{BA89781B-118E-42B9-89EC-DB506F20982B}" type="pres">
      <dgm:prSet presAssocID="{B4CDECFB-1AEF-472F-A364-F87584DFDF0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37A8066-CC45-4492-B0A8-F1E08C3DB8E7}" type="pres">
      <dgm:prSet presAssocID="{9A8660B3-38B7-48D7-8C32-1BFD13745523}" presName="centerShape" presStyleLbl="node0" presStyleIdx="0" presStyleCnt="1" custScaleX="376280" custScaleY="146455"/>
      <dgm:spPr/>
      <dgm:t>
        <a:bodyPr/>
        <a:lstStyle/>
        <a:p>
          <a:endParaRPr lang="ru-RU"/>
        </a:p>
      </dgm:t>
    </dgm:pt>
    <dgm:pt modelId="{8B47A339-6281-4FC2-BE8E-40B5C09BE00C}" type="pres">
      <dgm:prSet presAssocID="{B8C1719F-324C-4202-B7D0-FD60F4FAD5C0}" presName="parTrans" presStyleLbl="sibTrans2D1" presStyleIdx="0" presStyleCnt="10"/>
      <dgm:spPr/>
      <dgm:t>
        <a:bodyPr/>
        <a:lstStyle/>
        <a:p>
          <a:endParaRPr lang="ru-RU"/>
        </a:p>
      </dgm:t>
    </dgm:pt>
    <dgm:pt modelId="{2C2673E6-87C8-44DE-8B73-6E08A17CFE11}" type="pres">
      <dgm:prSet presAssocID="{B8C1719F-324C-4202-B7D0-FD60F4FAD5C0}" presName="connectorText" presStyleLbl="sibTrans2D1" presStyleIdx="0" presStyleCnt="10"/>
      <dgm:spPr/>
      <dgm:t>
        <a:bodyPr/>
        <a:lstStyle/>
        <a:p>
          <a:endParaRPr lang="ru-RU"/>
        </a:p>
      </dgm:t>
    </dgm:pt>
    <dgm:pt modelId="{A48156A3-F75A-4B2D-BACA-A827B6D2E455}" type="pres">
      <dgm:prSet presAssocID="{14AD209F-6AF0-4C1A-BB10-A65C36E2C487}" presName="node" presStyleLbl="node1" presStyleIdx="0" presStyleCnt="10" custScaleX="179590" custScaleY="1257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E66034-078B-4BD6-B452-CC9B5837B186}" type="pres">
      <dgm:prSet presAssocID="{07AB2ADE-7ED0-4138-BE73-2A93B2D78443}" presName="parTrans" presStyleLbl="sibTrans2D1" presStyleIdx="1" presStyleCnt="10"/>
      <dgm:spPr/>
      <dgm:t>
        <a:bodyPr/>
        <a:lstStyle/>
        <a:p>
          <a:endParaRPr lang="ru-RU"/>
        </a:p>
      </dgm:t>
    </dgm:pt>
    <dgm:pt modelId="{9B58D403-9ED6-4805-ACB7-3A6F8F06B754}" type="pres">
      <dgm:prSet presAssocID="{07AB2ADE-7ED0-4138-BE73-2A93B2D78443}" presName="connectorText" presStyleLbl="sibTrans2D1" presStyleIdx="1" presStyleCnt="10"/>
      <dgm:spPr/>
      <dgm:t>
        <a:bodyPr/>
        <a:lstStyle/>
        <a:p>
          <a:endParaRPr lang="ru-RU"/>
        </a:p>
      </dgm:t>
    </dgm:pt>
    <dgm:pt modelId="{FE9D0915-11F8-48E9-B806-BFD3EF2FC873}" type="pres">
      <dgm:prSet presAssocID="{AF9F9291-E8E0-45FA-A288-8996DFA00165}" presName="node" presStyleLbl="node1" presStyleIdx="1" presStyleCnt="10" custScaleX="192782" custScaleY="134947" custRadScaleRad="134379" custRadScaleInc="392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994928-9CE6-4878-9AC8-5F3D5C147A92}" type="pres">
      <dgm:prSet presAssocID="{917046F2-D9D3-402C-8156-9EA29BF1F4BF}" presName="parTrans" presStyleLbl="sibTrans2D1" presStyleIdx="2" presStyleCnt="10"/>
      <dgm:spPr/>
      <dgm:t>
        <a:bodyPr/>
        <a:lstStyle/>
        <a:p>
          <a:endParaRPr lang="ru-RU"/>
        </a:p>
      </dgm:t>
    </dgm:pt>
    <dgm:pt modelId="{FD5571BE-EA69-4D6B-B015-7C86A50238BE}" type="pres">
      <dgm:prSet presAssocID="{917046F2-D9D3-402C-8156-9EA29BF1F4BF}" presName="connectorText" presStyleLbl="sibTrans2D1" presStyleIdx="2" presStyleCnt="10"/>
      <dgm:spPr/>
      <dgm:t>
        <a:bodyPr/>
        <a:lstStyle/>
        <a:p>
          <a:endParaRPr lang="ru-RU"/>
        </a:p>
      </dgm:t>
    </dgm:pt>
    <dgm:pt modelId="{F77E9CEE-4B7B-4696-B89B-014EB623BDEE}" type="pres">
      <dgm:prSet presAssocID="{9667F9F4-40FA-4069-B0E6-A9BFD792108B}" presName="node" presStyleLbl="node1" presStyleIdx="2" presStyleCnt="10" custScaleX="192782" custScaleY="134947" custRadScaleRad="182725" custRadScaleInc="173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97F056-26B9-4150-958B-3974778AC0AF}" type="pres">
      <dgm:prSet presAssocID="{B8A2BE72-58DB-4B18-A756-7A25BE7D7969}" presName="parTrans" presStyleLbl="sibTrans2D1" presStyleIdx="3" presStyleCnt="10"/>
      <dgm:spPr/>
      <dgm:t>
        <a:bodyPr/>
        <a:lstStyle/>
        <a:p>
          <a:endParaRPr lang="ru-RU"/>
        </a:p>
      </dgm:t>
    </dgm:pt>
    <dgm:pt modelId="{6D3C5B34-B8DD-4954-8E81-6BE6DDF92DAC}" type="pres">
      <dgm:prSet presAssocID="{B8A2BE72-58DB-4B18-A756-7A25BE7D7969}" presName="connectorText" presStyleLbl="sibTrans2D1" presStyleIdx="3" presStyleCnt="10"/>
      <dgm:spPr/>
      <dgm:t>
        <a:bodyPr/>
        <a:lstStyle/>
        <a:p>
          <a:endParaRPr lang="ru-RU"/>
        </a:p>
      </dgm:t>
    </dgm:pt>
    <dgm:pt modelId="{C489FA88-C482-4018-8E4B-3BC9810B3DDE}" type="pres">
      <dgm:prSet presAssocID="{40B5A1B6-F72D-4740-8806-F9CD3C5463B8}" presName="node" presStyleLbl="node1" presStyleIdx="3" presStyleCnt="10" custScaleX="192782" custScaleY="134947" custRadScaleRad="194827" custRadScaleInc="-571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86AE44-C594-4899-808C-605D66FEAA8B}" type="pres">
      <dgm:prSet presAssocID="{033C60B9-6242-494F-BAC1-ACB4AA1244FA}" presName="parTrans" presStyleLbl="sibTrans2D1" presStyleIdx="4" presStyleCnt="10"/>
      <dgm:spPr/>
      <dgm:t>
        <a:bodyPr/>
        <a:lstStyle/>
        <a:p>
          <a:endParaRPr lang="ru-RU"/>
        </a:p>
      </dgm:t>
    </dgm:pt>
    <dgm:pt modelId="{FE2AEE8B-1E8C-496B-83A8-ADB5F813BE94}" type="pres">
      <dgm:prSet presAssocID="{033C60B9-6242-494F-BAC1-ACB4AA1244FA}" presName="connectorText" presStyleLbl="sibTrans2D1" presStyleIdx="4" presStyleCnt="10"/>
      <dgm:spPr/>
      <dgm:t>
        <a:bodyPr/>
        <a:lstStyle/>
        <a:p>
          <a:endParaRPr lang="ru-RU"/>
        </a:p>
      </dgm:t>
    </dgm:pt>
    <dgm:pt modelId="{BF7C3025-2FD3-41BD-8469-F6A76445C987}" type="pres">
      <dgm:prSet presAssocID="{28ECCDE5-F84F-457E-9DD4-3F5B699A61A0}" presName="node" presStyleLbl="node1" presStyleIdx="4" presStyleCnt="10" custScaleX="192782" custScaleY="134947" custRadScaleRad="138527" custRadScaleInc="-895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72DB65-D42B-460E-8240-DB61EB174651}" type="pres">
      <dgm:prSet presAssocID="{D079E156-CA63-4DF9-AB96-3261CDAF24FF}" presName="parTrans" presStyleLbl="sibTrans2D1" presStyleIdx="5" presStyleCnt="10"/>
      <dgm:spPr/>
      <dgm:t>
        <a:bodyPr/>
        <a:lstStyle/>
        <a:p>
          <a:endParaRPr lang="ru-RU"/>
        </a:p>
      </dgm:t>
    </dgm:pt>
    <dgm:pt modelId="{8A593FDC-4C7D-44A4-8BF4-F94A58E350C2}" type="pres">
      <dgm:prSet presAssocID="{D079E156-CA63-4DF9-AB96-3261CDAF24FF}" presName="connectorText" presStyleLbl="sibTrans2D1" presStyleIdx="5" presStyleCnt="10"/>
      <dgm:spPr/>
      <dgm:t>
        <a:bodyPr/>
        <a:lstStyle/>
        <a:p>
          <a:endParaRPr lang="ru-RU"/>
        </a:p>
      </dgm:t>
    </dgm:pt>
    <dgm:pt modelId="{3600B09F-FD38-49D8-B2C4-26F302780E87}" type="pres">
      <dgm:prSet presAssocID="{E33C5D18-BD23-4492-BE2B-F2C9333F012C}" presName="node" presStyleLbl="node1" presStyleIdx="5" presStyleCnt="10" custScaleX="192880" custScaleY="135016" custRadScaleRad="91450" custRadScaleInc="-37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2123B9-2121-4FB5-B0D3-4A7C44BFC85B}" type="pres">
      <dgm:prSet presAssocID="{FF505C69-3ECE-4CBB-8198-DF1524A80EBF}" presName="parTrans" presStyleLbl="sibTrans2D1" presStyleIdx="6" presStyleCnt="10"/>
      <dgm:spPr/>
      <dgm:t>
        <a:bodyPr/>
        <a:lstStyle/>
        <a:p>
          <a:endParaRPr lang="ru-RU"/>
        </a:p>
      </dgm:t>
    </dgm:pt>
    <dgm:pt modelId="{3C525B55-45FD-426C-A093-70637169C082}" type="pres">
      <dgm:prSet presAssocID="{FF505C69-3ECE-4CBB-8198-DF1524A80EBF}" presName="connectorText" presStyleLbl="sibTrans2D1" presStyleIdx="6" presStyleCnt="10"/>
      <dgm:spPr/>
      <dgm:t>
        <a:bodyPr/>
        <a:lstStyle/>
        <a:p>
          <a:endParaRPr lang="ru-RU"/>
        </a:p>
      </dgm:t>
    </dgm:pt>
    <dgm:pt modelId="{BA150FF4-B49C-4DE9-A889-BC988D51E19C}" type="pres">
      <dgm:prSet presAssocID="{B5A907A5-45E1-4A51-91B1-E48E778D8D2E}" presName="node" presStyleLbl="node1" presStyleIdx="6" presStyleCnt="10" custScaleX="192880" custScaleY="135016" custRadScaleRad="138248" custRadScaleInc="81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9194E7-7B5A-4168-A5BA-FD25CB984894}" type="pres">
      <dgm:prSet presAssocID="{0E188EFA-B62E-42E5-8060-5B4ED1B2B4A8}" presName="parTrans" presStyleLbl="sibTrans2D1" presStyleIdx="7" presStyleCnt="10"/>
      <dgm:spPr/>
      <dgm:t>
        <a:bodyPr/>
        <a:lstStyle/>
        <a:p>
          <a:endParaRPr lang="ru-RU"/>
        </a:p>
      </dgm:t>
    </dgm:pt>
    <dgm:pt modelId="{A8670006-788C-444C-8EB4-D63A14659987}" type="pres">
      <dgm:prSet presAssocID="{0E188EFA-B62E-42E5-8060-5B4ED1B2B4A8}" presName="connectorText" presStyleLbl="sibTrans2D1" presStyleIdx="7" presStyleCnt="10"/>
      <dgm:spPr/>
      <dgm:t>
        <a:bodyPr/>
        <a:lstStyle/>
        <a:p>
          <a:endParaRPr lang="ru-RU"/>
        </a:p>
      </dgm:t>
    </dgm:pt>
    <dgm:pt modelId="{6C3F0BEB-CD94-474F-BEFB-FC0B6BA55C37}" type="pres">
      <dgm:prSet presAssocID="{D2B4DB2F-A911-425A-B84A-9E72A17E5746}" presName="node" presStyleLbl="node1" presStyleIdx="7" presStyleCnt="10" custScaleX="192880" custScaleY="135016" custRadScaleRad="185525" custRadScaleInc="394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939BF1-EA79-4046-92DD-CCB38ACCFD2B}" type="pres">
      <dgm:prSet presAssocID="{8B4E1EC7-B662-4A89-8657-283E23A172C4}" presName="parTrans" presStyleLbl="sibTrans2D1" presStyleIdx="8" presStyleCnt="10"/>
      <dgm:spPr/>
      <dgm:t>
        <a:bodyPr/>
        <a:lstStyle/>
        <a:p>
          <a:endParaRPr lang="ru-RU"/>
        </a:p>
      </dgm:t>
    </dgm:pt>
    <dgm:pt modelId="{926DF8DA-432C-472C-A56E-3F21A839F22B}" type="pres">
      <dgm:prSet presAssocID="{8B4E1EC7-B662-4A89-8657-283E23A172C4}" presName="connectorText" presStyleLbl="sibTrans2D1" presStyleIdx="8" presStyleCnt="10"/>
      <dgm:spPr/>
      <dgm:t>
        <a:bodyPr/>
        <a:lstStyle/>
        <a:p>
          <a:endParaRPr lang="ru-RU"/>
        </a:p>
      </dgm:t>
    </dgm:pt>
    <dgm:pt modelId="{02F6EC58-6941-41AE-9784-E713D4F2C739}" type="pres">
      <dgm:prSet presAssocID="{2C00A526-27F8-400F-AC9E-6AB53CA3CAA5}" presName="node" presStyleLbl="node1" presStyleIdx="8" presStyleCnt="10" custScaleX="192880" custScaleY="135016" custRadScaleRad="163547" custRadScaleInc="-290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83B55B-D110-4B6D-9DED-06BD86320C3C}" type="pres">
      <dgm:prSet presAssocID="{0C746CAA-040D-453A-9253-24A98572804E}" presName="parTrans" presStyleLbl="sibTrans2D1" presStyleIdx="9" presStyleCnt="10"/>
      <dgm:spPr/>
      <dgm:t>
        <a:bodyPr/>
        <a:lstStyle/>
        <a:p>
          <a:endParaRPr lang="ru-RU"/>
        </a:p>
      </dgm:t>
    </dgm:pt>
    <dgm:pt modelId="{D88C34EB-9DD9-4D4A-AC3D-14155A43B206}" type="pres">
      <dgm:prSet presAssocID="{0C746CAA-040D-453A-9253-24A98572804E}" presName="connectorText" presStyleLbl="sibTrans2D1" presStyleIdx="9" presStyleCnt="10"/>
      <dgm:spPr/>
      <dgm:t>
        <a:bodyPr/>
        <a:lstStyle/>
        <a:p>
          <a:endParaRPr lang="ru-RU"/>
        </a:p>
      </dgm:t>
    </dgm:pt>
    <dgm:pt modelId="{D07C16A4-C1B7-41F4-A69D-A39A93E671D2}" type="pres">
      <dgm:prSet presAssocID="{10BB9B84-D43C-4B66-8815-E5A80D5EFE08}" presName="node" presStyleLbl="node1" presStyleIdx="9" presStyleCnt="10" custScaleX="192880" custScaleY="135016" custRadScaleRad="131243" custRadScaleInc="-548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6DBFCAB-FCB5-4A9C-A065-6A41FD07C93A}" srcId="{9A8660B3-38B7-48D7-8C32-1BFD13745523}" destId="{10BB9B84-D43C-4B66-8815-E5A80D5EFE08}" srcOrd="9" destOrd="0" parTransId="{0C746CAA-040D-453A-9253-24A98572804E}" sibTransId="{A3C62897-FFE1-49A5-B1D7-6DBE92A21651}"/>
    <dgm:cxn modelId="{61C91BC9-CE28-4719-9C6A-9279B2D6639C}" type="presOf" srcId="{40B5A1B6-F72D-4740-8806-F9CD3C5463B8}" destId="{C489FA88-C482-4018-8E4B-3BC9810B3DDE}" srcOrd="0" destOrd="0" presId="urn:microsoft.com/office/officeart/2005/8/layout/radial5"/>
    <dgm:cxn modelId="{48E5F719-519E-4B56-B8CF-5C52456BD06C}" srcId="{9A8660B3-38B7-48D7-8C32-1BFD13745523}" destId="{28ECCDE5-F84F-457E-9DD4-3F5B699A61A0}" srcOrd="4" destOrd="0" parTransId="{033C60B9-6242-494F-BAC1-ACB4AA1244FA}" sibTransId="{9B86E997-C883-4B3A-836B-3D15A568FDAB}"/>
    <dgm:cxn modelId="{18E474CC-6677-4CAC-BE94-0574FE599AE6}" type="presOf" srcId="{E33C5D18-BD23-4492-BE2B-F2C9333F012C}" destId="{3600B09F-FD38-49D8-B2C4-26F302780E87}" srcOrd="0" destOrd="0" presId="urn:microsoft.com/office/officeart/2005/8/layout/radial5"/>
    <dgm:cxn modelId="{897C5DD9-4A87-4F42-B041-BE400A7BE63F}" type="presOf" srcId="{B8C1719F-324C-4202-B7D0-FD60F4FAD5C0}" destId="{8B47A339-6281-4FC2-BE8E-40B5C09BE00C}" srcOrd="0" destOrd="0" presId="urn:microsoft.com/office/officeart/2005/8/layout/radial5"/>
    <dgm:cxn modelId="{473BBAF2-99FA-4B19-8822-80539E0219C9}" type="presOf" srcId="{FF505C69-3ECE-4CBB-8198-DF1524A80EBF}" destId="{3C525B55-45FD-426C-A093-70637169C082}" srcOrd="1" destOrd="0" presId="urn:microsoft.com/office/officeart/2005/8/layout/radial5"/>
    <dgm:cxn modelId="{DAAAB771-5C52-490C-8FBF-3BDD80B6B332}" type="presOf" srcId="{917046F2-D9D3-402C-8156-9EA29BF1F4BF}" destId="{FD5571BE-EA69-4D6B-B015-7C86A50238BE}" srcOrd="1" destOrd="0" presId="urn:microsoft.com/office/officeart/2005/8/layout/radial5"/>
    <dgm:cxn modelId="{F9861C48-6853-4091-BF56-BD41D20BBE18}" type="presOf" srcId="{D079E156-CA63-4DF9-AB96-3261CDAF24FF}" destId="{DC72DB65-D42B-460E-8240-DB61EB174651}" srcOrd="0" destOrd="0" presId="urn:microsoft.com/office/officeart/2005/8/layout/radial5"/>
    <dgm:cxn modelId="{1B072440-691A-4BAA-BB64-1D6946DC2699}" type="presOf" srcId="{0C746CAA-040D-453A-9253-24A98572804E}" destId="{D88C34EB-9DD9-4D4A-AC3D-14155A43B206}" srcOrd="1" destOrd="0" presId="urn:microsoft.com/office/officeart/2005/8/layout/radial5"/>
    <dgm:cxn modelId="{B8FA6B08-7F1A-4C98-BE40-848DE6C597BC}" type="presOf" srcId="{AF9F9291-E8E0-45FA-A288-8996DFA00165}" destId="{FE9D0915-11F8-48E9-B806-BFD3EF2FC873}" srcOrd="0" destOrd="0" presId="urn:microsoft.com/office/officeart/2005/8/layout/radial5"/>
    <dgm:cxn modelId="{676ED26D-C724-43B1-9D50-B0BB651FF39B}" type="presOf" srcId="{0E188EFA-B62E-42E5-8060-5B4ED1B2B4A8}" destId="{A8670006-788C-444C-8EB4-D63A14659987}" srcOrd="1" destOrd="0" presId="urn:microsoft.com/office/officeart/2005/8/layout/radial5"/>
    <dgm:cxn modelId="{23099068-35A4-470E-A0B7-6B4E490D355A}" type="presOf" srcId="{07AB2ADE-7ED0-4138-BE73-2A93B2D78443}" destId="{A5E66034-078B-4BD6-B452-CC9B5837B186}" srcOrd="0" destOrd="0" presId="urn:microsoft.com/office/officeart/2005/8/layout/radial5"/>
    <dgm:cxn modelId="{859896C5-B9DC-4FED-9D1A-6D9B51F28913}" type="presOf" srcId="{FF505C69-3ECE-4CBB-8198-DF1524A80EBF}" destId="{CA2123B9-2121-4FB5-B0D3-4A7C44BFC85B}" srcOrd="0" destOrd="0" presId="urn:microsoft.com/office/officeart/2005/8/layout/radial5"/>
    <dgm:cxn modelId="{173E7917-9425-4D6A-90D2-D049E51EA638}" type="presOf" srcId="{8B4E1EC7-B662-4A89-8657-283E23A172C4}" destId="{4B939BF1-EA79-4046-92DD-CCB38ACCFD2B}" srcOrd="0" destOrd="0" presId="urn:microsoft.com/office/officeart/2005/8/layout/radial5"/>
    <dgm:cxn modelId="{D23F0955-13EC-458D-B7D8-82D09181AB84}" type="presOf" srcId="{B8C1719F-324C-4202-B7D0-FD60F4FAD5C0}" destId="{2C2673E6-87C8-44DE-8B73-6E08A17CFE11}" srcOrd="1" destOrd="0" presId="urn:microsoft.com/office/officeart/2005/8/layout/radial5"/>
    <dgm:cxn modelId="{F9828321-1540-44B7-8E5E-FAB1BFB492EE}" srcId="{9A8660B3-38B7-48D7-8C32-1BFD13745523}" destId="{14AD209F-6AF0-4C1A-BB10-A65C36E2C487}" srcOrd="0" destOrd="0" parTransId="{B8C1719F-324C-4202-B7D0-FD60F4FAD5C0}" sibTransId="{4505C308-CCDD-40D9-869C-717B6FE9CCD3}"/>
    <dgm:cxn modelId="{C302863B-5435-46F8-A9B6-AC38B22A9E7A}" type="presOf" srcId="{033C60B9-6242-494F-BAC1-ACB4AA1244FA}" destId="{FE2AEE8B-1E8C-496B-83A8-ADB5F813BE94}" srcOrd="1" destOrd="0" presId="urn:microsoft.com/office/officeart/2005/8/layout/radial5"/>
    <dgm:cxn modelId="{EAB005AB-2D9C-43BF-8BE3-EB3BB3AEA270}" type="presOf" srcId="{8B4E1EC7-B662-4A89-8657-283E23A172C4}" destId="{926DF8DA-432C-472C-A56E-3F21A839F22B}" srcOrd="1" destOrd="0" presId="urn:microsoft.com/office/officeart/2005/8/layout/radial5"/>
    <dgm:cxn modelId="{23C9F936-586B-4270-9645-33159BEB1A53}" type="presOf" srcId="{10BB9B84-D43C-4B66-8815-E5A80D5EFE08}" destId="{D07C16A4-C1B7-41F4-A69D-A39A93E671D2}" srcOrd="0" destOrd="0" presId="urn:microsoft.com/office/officeart/2005/8/layout/radial5"/>
    <dgm:cxn modelId="{6863179A-45D0-479C-8ED8-FEFE53117EC4}" type="presOf" srcId="{B4CDECFB-1AEF-472F-A364-F87584DFDF04}" destId="{BA89781B-118E-42B9-89EC-DB506F20982B}" srcOrd="0" destOrd="0" presId="urn:microsoft.com/office/officeart/2005/8/layout/radial5"/>
    <dgm:cxn modelId="{28D08689-A52C-4652-BE21-31FFDF444F88}" type="presOf" srcId="{9A8660B3-38B7-48D7-8C32-1BFD13745523}" destId="{737A8066-CC45-4492-B0A8-F1E08C3DB8E7}" srcOrd="0" destOrd="0" presId="urn:microsoft.com/office/officeart/2005/8/layout/radial5"/>
    <dgm:cxn modelId="{D305708B-8133-4C59-8395-BC77F16115F7}" type="presOf" srcId="{0E188EFA-B62E-42E5-8060-5B4ED1B2B4A8}" destId="{B09194E7-7B5A-4168-A5BA-FD25CB984894}" srcOrd="0" destOrd="0" presId="urn:microsoft.com/office/officeart/2005/8/layout/radial5"/>
    <dgm:cxn modelId="{FD4E43ED-6A91-4E18-A779-C5FA0F7B741D}" type="presOf" srcId="{2C00A526-27F8-400F-AC9E-6AB53CA3CAA5}" destId="{02F6EC58-6941-41AE-9784-E713D4F2C739}" srcOrd="0" destOrd="0" presId="urn:microsoft.com/office/officeart/2005/8/layout/radial5"/>
    <dgm:cxn modelId="{F7303F5E-C7EC-45CC-82DB-52E68A5DB30A}" type="presOf" srcId="{9667F9F4-40FA-4069-B0E6-A9BFD792108B}" destId="{F77E9CEE-4B7B-4696-B89B-014EB623BDEE}" srcOrd="0" destOrd="0" presId="urn:microsoft.com/office/officeart/2005/8/layout/radial5"/>
    <dgm:cxn modelId="{1C0BF674-33DA-4A61-8FAD-622CB1887D51}" type="presOf" srcId="{0C746CAA-040D-453A-9253-24A98572804E}" destId="{B183B55B-D110-4B6D-9DED-06BD86320C3C}" srcOrd="0" destOrd="0" presId="urn:microsoft.com/office/officeart/2005/8/layout/radial5"/>
    <dgm:cxn modelId="{6F9D20D8-4DD2-4B8E-957C-E32341C638A0}" type="presOf" srcId="{07AB2ADE-7ED0-4138-BE73-2A93B2D78443}" destId="{9B58D403-9ED6-4805-ACB7-3A6F8F06B754}" srcOrd="1" destOrd="0" presId="urn:microsoft.com/office/officeart/2005/8/layout/radial5"/>
    <dgm:cxn modelId="{1786D7A7-1BEB-4504-A9EB-1044B66EDA3E}" type="presOf" srcId="{B5A907A5-45E1-4A51-91B1-E48E778D8D2E}" destId="{BA150FF4-B49C-4DE9-A889-BC988D51E19C}" srcOrd="0" destOrd="0" presId="urn:microsoft.com/office/officeart/2005/8/layout/radial5"/>
    <dgm:cxn modelId="{803423CB-A89B-435A-A1B5-449D5F8BBB05}" type="presOf" srcId="{917046F2-D9D3-402C-8156-9EA29BF1F4BF}" destId="{CD994928-9CE6-4878-9AC8-5F3D5C147A92}" srcOrd="0" destOrd="0" presId="urn:microsoft.com/office/officeart/2005/8/layout/radial5"/>
    <dgm:cxn modelId="{414C1407-027A-41A5-89CC-9F8CE34E0B9B}" srcId="{9A8660B3-38B7-48D7-8C32-1BFD13745523}" destId="{AF9F9291-E8E0-45FA-A288-8996DFA00165}" srcOrd="1" destOrd="0" parTransId="{07AB2ADE-7ED0-4138-BE73-2A93B2D78443}" sibTransId="{CFC658B4-BBB6-407C-967F-372083F92A61}"/>
    <dgm:cxn modelId="{3BB2DB5D-5DDB-4D2B-BCB8-6BA0D3552777}" srcId="{9A8660B3-38B7-48D7-8C32-1BFD13745523}" destId="{9667F9F4-40FA-4069-B0E6-A9BFD792108B}" srcOrd="2" destOrd="0" parTransId="{917046F2-D9D3-402C-8156-9EA29BF1F4BF}" sibTransId="{FF929655-688D-487D-B659-58AB53D54251}"/>
    <dgm:cxn modelId="{9F1FADF3-2B06-4E4D-82BD-0B771D3E78C4}" type="presOf" srcId="{D2B4DB2F-A911-425A-B84A-9E72A17E5746}" destId="{6C3F0BEB-CD94-474F-BEFB-FC0B6BA55C37}" srcOrd="0" destOrd="0" presId="urn:microsoft.com/office/officeart/2005/8/layout/radial5"/>
    <dgm:cxn modelId="{48BF6AAE-CEEC-41F6-BE3A-C8446514862A}" srcId="{9A8660B3-38B7-48D7-8C32-1BFD13745523}" destId="{E33C5D18-BD23-4492-BE2B-F2C9333F012C}" srcOrd="5" destOrd="0" parTransId="{D079E156-CA63-4DF9-AB96-3261CDAF24FF}" sibTransId="{2DD570F2-6FDB-4B57-8876-8FDE2BBCEFC4}"/>
    <dgm:cxn modelId="{281C1F9A-A54B-435F-90D4-75BF40D95C33}" srcId="{B4CDECFB-1AEF-472F-A364-F87584DFDF04}" destId="{9A8660B3-38B7-48D7-8C32-1BFD13745523}" srcOrd="0" destOrd="0" parTransId="{C1DD7BAC-FE0E-42D5-8684-A01A7364EF82}" sibTransId="{AA5FDC67-056A-4A75-899B-AF027D183C3D}"/>
    <dgm:cxn modelId="{55F2ABD6-5CA7-4B32-998A-38B14EEDF0A4}" srcId="{9A8660B3-38B7-48D7-8C32-1BFD13745523}" destId="{B5A907A5-45E1-4A51-91B1-E48E778D8D2E}" srcOrd="6" destOrd="0" parTransId="{FF505C69-3ECE-4CBB-8198-DF1524A80EBF}" sibTransId="{A9AB2FC1-5F0A-4BA9-ADCE-728C79BF7CEB}"/>
    <dgm:cxn modelId="{9B0E68FB-E31B-4CBA-B36F-A2CD3C4D897A}" type="presOf" srcId="{D079E156-CA63-4DF9-AB96-3261CDAF24FF}" destId="{8A593FDC-4C7D-44A4-8BF4-F94A58E350C2}" srcOrd="1" destOrd="0" presId="urn:microsoft.com/office/officeart/2005/8/layout/radial5"/>
    <dgm:cxn modelId="{0513452E-3272-4181-B9B5-9EF8713D94D5}" srcId="{9A8660B3-38B7-48D7-8C32-1BFD13745523}" destId="{2C00A526-27F8-400F-AC9E-6AB53CA3CAA5}" srcOrd="8" destOrd="0" parTransId="{8B4E1EC7-B662-4A89-8657-283E23A172C4}" sibTransId="{4CFAC0EC-EAF4-4082-847C-A712AE5FD326}"/>
    <dgm:cxn modelId="{1F26E0B6-B50D-4E8B-8DBD-FB43AD8601E5}" srcId="{9A8660B3-38B7-48D7-8C32-1BFD13745523}" destId="{D2B4DB2F-A911-425A-B84A-9E72A17E5746}" srcOrd="7" destOrd="0" parTransId="{0E188EFA-B62E-42E5-8060-5B4ED1B2B4A8}" sibTransId="{5E457FFC-FD90-4FA4-9E68-BD5AA2C32A3E}"/>
    <dgm:cxn modelId="{C1DDC124-C04B-4205-A264-76A4F4865BF1}" type="presOf" srcId="{28ECCDE5-F84F-457E-9DD4-3F5B699A61A0}" destId="{BF7C3025-2FD3-41BD-8469-F6A76445C987}" srcOrd="0" destOrd="0" presId="urn:microsoft.com/office/officeart/2005/8/layout/radial5"/>
    <dgm:cxn modelId="{B1DC6178-C079-4F3C-B215-365A53249FDF}" type="presOf" srcId="{B8A2BE72-58DB-4B18-A756-7A25BE7D7969}" destId="{6D3C5B34-B8DD-4954-8E81-6BE6DDF92DAC}" srcOrd="1" destOrd="0" presId="urn:microsoft.com/office/officeart/2005/8/layout/radial5"/>
    <dgm:cxn modelId="{0BB3F79D-8A53-493A-BAD8-D993ABB2B29A}" srcId="{9A8660B3-38B7-48D7-8C32-1BFD13745523}" destId="{40B5A1B6-F72D-4740-8806-F9CD3C5463B8}" srcOrd="3" destOrd="0" parTransId="{B8A2BE72-58DB-4B18-A756-7A25BE7D7969}" sibTransId="{294D89CD-7326-43E9-B96A-B4BE1D9AFB2B}"/>
    <dgm:cxn modelId="{EE699B80-A6D5-425F-A94B-15E16488CA15}" type="presOf" srcId="{B8A2BE72-58DB-4B18-A756-7A25BE7D7969}" destId="{4A97F056-26B9-4150-958B-3974778AC0AF}" srcOrd="0" destOrd="0" presId="urn:microsoft.com/office/officeart/2005/8/layout/radial5"/>
    <dgm:cxn modelId="{92B3E144-0C0D-47CF-8BB3-AB71EA8A82AD}" type="presOf" srcId="{14AD209F-6AF0-4C1A-BB10-A65C36E2C487}" destId="{A48156A3-F75A-4B2D-BACA-A827B6D2E455}" srcOrd="0" destOrd="0" presId="urn:microsoft.com/office/officeart/2005/8/layout/radial5"/>
    <dgm:cxn modelId="{1BDA8E16-4D24-40B0-B416-0C57C2C0CA0F}" type="presOf" srcId="{033C60B9-6242-494F-BAC1-ACB4AA1244FA}" destId="{F686AE44-C594-4899-808C-605D66FEAA8B}" srcOrd="0" destOrd="0" presId="urn:microsoft.com/office/officeart/2005/8/layout/radial5"/>
    <dgm:cxn modelId="{B41A6DAF-CD87-4106-9DF2-3D3018738D8F}" type="presParOf" srcId="{BA89781B-118E-42B9-89EC-DB506F20982B}" destId="{737A8066-CC45-4492-B0A8-F1E08C3DB8E7}" srcOrd="0" destOrd="0" presId="urn:microsoft.com/office/officeart/2005/8/layout/radial5"/>
    <dgm:cxn modelId="{BF2BD66B-2D6B-4275-AE31-30E11D317A93}" type="presParOf" srcId="{BA89781B-118E-42B9-89EC-DB506F20982B}" destId="{8B47A339-6281-4FC2-BE8E-40B5C09BE00C}" srcOrd="1" destOrd="0" presId="urn:microsoft.com/office/officeart/2005/8/layout/radial5"/>
    <dgm:cxn modelId="{AFC82F24-A0C1-43FD-A8EA-5AA8317A6342}" type="presParOf" srcId="{8B47A339-6281-4FC2-BE8E-40B5C09BE00C}" destId="{2C2673E6-87C8-44DE-8B73-6E08A17CFE11}" srcOrd="0" destOrd="0" presId="urn:microsoft.com/office/officeart/2005/8/layout/radial5"/>
    <dgm:cxn modelId="{1A0C4AA9-20DB-4E2D-8E48-30CCE839CECF}" type="presParOf" srcId="{BA89781B-118E-42B9-89EC-DB506F20982B}" destId="{A48156A3-F75A-4B2D-BACA-A827B6D2E455}" srcOrd="2" destOrd="0" presId="urn:microsoft.com/office/officeart/2005/8/layout/radial5"/>
    <dgm:cxn modelId="{B99E9B9F-2244-47AB-A8E6-8F226DABEC37}" type="presParOf" srcId="{BA89781B-118E-42B9-89EC-DB506F20982B}" destId="{A5E66034-078B-4BD6-B452-CC9B5837B186}" srcOrd="3" destOrd="0" presId="urn:microsoft.com/office/officeart/2005/8/layout/radial5"/>
    <dgm:cxn modelId="{2D75FF1A-B49B-4F62-9BD5-658CB1F2C31D}" type="presParOf" srcId="{A5E66034-078B-4BD6-B452-CC9B5837B186}" destId="{9B58D403-9ED6-4805-ACB7-3A6F8F06B754}" srcOrd="0" destOrd="0" presId="urn:microsoft.com/office/officeart/2005/8/layout/radial5"/>
    <dgm:cxn modelId="{C595ADB4-96C4-4B1E-89F8-2A9A6C0E15D3}" type="presParOf" srcId="{BA89781B-118E-42B9-89EC-DB506F20982B}" destId="{FE9D0915-11F8-48E9-B806-BFD3EF2FC873}" srcOrd="4" destOrd="0" presId="urn:microsoft.com/office/officeart/2005/8/layout/radial5"/>
    <dgm:cxn modelId="{5A8DDBA9-6A81-4E89-819B-5BB29959CB1C}" type="presParOf" srcId="{BA89781B-118E-42B9-89EC-DB506F20982B}" destId="{CD994928-9CE6-4878-9AC8-5F3D5C147A92}" srcOrd="5" destOrd="0" presId="urn:microsoft.com/office/officeart/2005/8/layout/radial5"/>
    <dgm:cxn modelId="{101C3256-CBA8-4608-BCE4-CB5D3A15081A}" type="presParOf" srcId="{CD994928-9CE6-4878-9AC8-5F3D5C147A92}" destId="{FD5571BE-EA69-4D6B-B015-7C86A50238BE}" srcOrd="0" destOrd="0" presId="urn:microsoft.com/office/officeart/2005/8/layout/radial5"/>
    <dgm:cxn modelId="{299B7B02-7322-4856-8131-3937773C261C}" type="presParOf" srcId="{BA89781B-118E-42B9-89EC-DB506F20982B}" destId="{F77E9CEE-4B7B-4696-B89B-014EB623BDEE}" srcOrd="6" destOrd="0" presId="urn:microsoft.com/office/officeart/2005/8/layout/radial5"/>
    <dgm:cxn modelId="{A4463823-8F69-4E50-A865-2A5EB8D937BC}" type="presParOf" srcId="{BA89781B-118E-42B9-89EC-DB506F20982B}" destId="{4A97F056-26B9-4150-958B-3974778AC0AF}" srcOrd="7" destOrd="0" presId="urn:microsoft.com/office/officeart/2005/8/layout/radial5"/>
    <dgm:cxn modelId="{5F2EF25C-EC80-4A37-8483-191564B7D42C}" type="presParOf" srcId="{4A97F056-26B9-4150-958B-3974778AC0AF}" destId="{6D3C5B34-B8DD-4954-8E81-6BE6DDF92DAC}" srcOrd="0" destOrd="0" presId="urn:microsoft.com/office/officeart/2005/8/layout/radial5"/>
    <dgm:cxn modelId="{EB7C741A-193C-45B4-ACD3-D765AEEC176C}" type="presParOf" srcId="{BA89781B-118E-42B9-89EC-DB506F20982B}" destId="{C489FA88-C482-4018-8E4B-3BC9810B3DDE}" srcOrd="8" destOrd="0" presId="urn:microsoft.com/office/officeart/2005/8/layout/radial5"/>
    <dgm:cxn modelId="{70E62A64-5D8F-4B95-B462-9E370C590551}" type="presParOf" srcId="{BA89781B-118E-42B9-89EC-DB506F20982B}" destId="{F686AE44-C594-4899-808C-605D66FEAA8B}" srcOrd="9" destOrd="0" presId="urn:microsoft.com/office/officeart/2005/8/layout/radial5"/>
    <dgm:cxn modelId="{23A9A3E2-9817-481D-B7E0-5B43266D929B}" type="presParOf" srcId="{F686AE44-C594-4899-808C-605D66FEAA8B}" destId="{FE2AEE8B-1E8C-496B-83A8-ADB5F813BE94}" srcOrd="0" destOrd="0" presId="urn:microsoft.com/office/officeart/2005/8/layout/radial5"/>
    <dgm:cxn modelId="{F4C2EC98-1D09-4804-90C1-82E8293BD39E}" type="presParOf" srcId="{BA89781B-118E-42B9-89EC-DB506F20982B}" destId="{BF7C3025-2FD3-41BD-8469-F6A76445C987}" srcOrd="10" destOrd="0" presId="urn:microsoft.com/office/officeart/2005/8/layout/radial5"/>
    <dgm:cxn modelId="{45B54976-F186-4D39-AD0F-DC4121AD01D6}" type="presParOf" srcId="{BA89781B-118E-42B9-89EC-DB506F20982B}" destId="{DC72DB65-D42B-460E-8240-DB61EB174651}" srcOrd="11" destOrd="0" presId="urn:microsoft.com/office/officeart/2005/8/layout/radial5"/>
    <dgm:cxn modelId="{5E017B4A-DDDA-4B10-9A54-9ED6B9D7AE26}" type="presParOf" srcId="{DC72DB65-D42B-460E-8240-DB61EB174651}" destId="{8A593FDC-4C7D-44A4-8BF4-F94A58E350C2}" srcOrd="0" destOrd="0" presId="urn:microsoft.com/office/officeart/2005/8/layout/radial5"/>
    <dgm:cxn modelId="{4E16D0E7-7763-427C-B6A5-100F6378E84D}" type="presParOf" srcId="{BA89781B-118E-42B9-89EC-DB506F20982B}" destId="{3600B09F-FD38-49D8-B2C4-26F302780E87}" srcOrd="12" destOrd="0" presId="urn:microsoft.com/office/officeart/2005/8/layout/radial5"/>
    <dgm:cxn modelId="{8CA9E741-4DA5-4F3C-8EB1-508430208D5C}" type="presParOf" srcId="{BA89781B-118E-42B9-89EC-DB506F20982B}" destId="{CA2123B9-2121-4FB5-B0D3-4A7C44BFC85B}" srcOrd="13" destOrd="0" presId="urn:microsoft.com/office/officeart/2005/8/layout/radial5"/>
    <dgm:cxn modelId="{5093EF33-5958-4050-8B62-8C61101739A3}" type="presParOf" srcId="{CA2123B9-2121-4FB5-B0D3-4A7C44BFC85B}" destId="{3C525B55-45FD-426C-A093-70637169C082}" srcOrd="0" destOrd="0" presId="urn:microsoft.com/office/officeart/2005/8/layout/radial5"/>
    <dgm:cxn modelId="{6331C77A-B941-4D2C-AFD3-164FA8AA1D35}" type="presParOf" srcId="{BA89781B-118E-42B9-89EC-DB506F20982B}" destId="{BA150FF4-B49C-4DE9-A889-BC988D51E19C}" srcOrd="14" destOrd="0" presId="urn:microsoft.com/office/officeart/2005/8/layout/radial5"/>
    <dgm:cxn modelId="{3EE6A003-90A3-40AE-8302-8333D3198417}" type="presParOf" srcId="{BA89781B-118E-42B9-89EC-DB506F20982B}" destId="{B09194E7-7B5A-4168-A5BA-FD25CB984894}" srcOrd="15" destOrd="0" presId="urn:microsoft.com/office/officeart/2005/8/layout/radial5"/>
    <dgm:cxn modelId="{B903A8DC-9EE3-4854-9D37-BA4C46F547A6}" type="presParOf" srcId="{B09194E7-7B5A-4168-A5BA-FD25CB984894}" destId="{A8670006-788C-444C-8EB4-D63A14659987}" srcOrd="0" destOrd="0" presId="urn:microsoft.com/office/officeart/2005/8/layout/radial5"/>
    <dgm:cxn modelId="{609A048A-DEA9-408A-80B1-078D978D73E6}" type="presParOf" srcId="{BA89781B-118E-42B9-89EC-DB506F20982B}" destId="{6C3F0BEB-CD94-474F-BEFB-FC0B6BA55C37}" srcOrd="16" destOrd="0" presId="urn:microsoft.com/office/officeart/2005/8/layout/radial5"/>
    <dgm:cxn modelId="{AF343B1F-211E-409D-9BBF-BD4E16BD6DC6}" type="presParOf" srcId="{BA89781B-118E-42B9-89EC-DB506F20982B}" destId="{4B939BF1-EA79-4046-92DD-CCB38ACCFD2B}" srcOrd="17" destOrd="0" presId="urn:microsoft.com/office/officeart/2005/8/layout/radial5"/>
    <dgm:cxn modelId="{6748CC0B-C3E1-4209-A6CF-CA98919533C9}" type="presParOf" srcId="{4B939BF1-EA79-4046-92DD-CCB38ACCFD2B}" destId="{926DF8DA-432C-472C-A56E-3F21A839F22B}" srcOrd="0" destOrd="0" presId="urn:microsoft.com/office/officeart/2005/8/layout/radial5"/>
    <dgm:cxn modelId="{002FBADA-CFBF-4226-B39B-AF001C9CFAE4}" type="presParOf" srcId="{BA89781B-118E-42B9-89EC-DB506F20982B}" destId="{02F6EC58-6941-41AE-9784-E713D4F2C739}" srcOrd="18" destOrd="0" presId="urn:microsoft.com/office/officeart/2005/8/layout/radial5"/>
    <dgm:cxn modelId="{B1D970F5-6DBD-40CA-A2AB-BBEE78EDF44D}" type="presParOf" srcId="{BA89781B-118E-42B9-89EC-DB506F20982B}" destId="{B183B55B-D110-4B6D-9DED-06BD86320C3C}" srcOrd="19" destOrd="0" presId="urn:microsoft.com/office/officeart/2005/8/layout/radial5"/>
    <dgm:cxn modelId="{0A9C1F73-D297-4510-93FA-30AA5B55AEEF}" type="presParOf" srcId="{B183B55B-D110-4B6D-9DED-06BD86320C3C}" destId="{D88C34EB-9DD9-4D4A-AC3D-14155A43B206}" srcOrd="0" destOrd="0" presId="urn:microsoft.com/office/officeart/2005/8/layout/radial5"/>
    <dgm:cxn modelId="{BDC7468A-17AD-4FB7-85A5-0A797F30C331}" type="presParOf" srcId="{BA89781B-118E-42B9-89EC-DB506F20982B}" destId="{D07C16A4-C1B7-41F4-A69D-A39A93E671D2}" srcOrd="2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7A8066-CC45-4492-B0A8-F1E08C3DB8E7}">
      <dsp:nvSpPr>
        <dsp:cNvPr id="0" name=""/>
        <dsp:cNvSpPr/>
      </dsp:nvSpPr>
      <dsp:spPr>
        <a:xfrm>
          <a:off x="2487739" y="1940697"/>
          <a:ext cx="5468502" cy="2128440"/>
        </a:xfrm>
        <a:prstGeom prst="ellipse">
          <a:avLst/>
        </a:prstGeom>
        <a:gradFill rotWithShape="1">
          <a:gsLst>
            <a:gs pos="0">
              <a:schemeClr val="accent2">
                <a:tint val="94000"/>
                <a:satMod val="100000"/>
                <a:lumMod val="108000"/>
              </a:schemeClr>
            </a:gs>
            <a:gs pos="50000">
              <a:schemeClr val="accent2"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Физкультурно-оздоровительная работа</a:t>
          </a:r>
          <a:endParaRPr lang="ru-RU" sz="36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3288583" y="2252400"/>
        <a:ext cx="3866814" cy="1505034"/>
      </dsp:txXfrm>
    </dsp:sp>
    <dsp:sp modelId="{8B47A339-6281-4FC2-BE8E-40B5C09BE00C}">
      <dsp:nvSpPr>
        <dsp:cNvPr id="0" name=""/>
        <dsp:cNvSpPr/>
      </dsp:nvSpPr>
      <dsp:spPr>
        <a:xfrm rot="16200000">
          <a:off x="5049182" y="1377363"/>
          <a:ext cx="345615" cy="494124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2">
                <a:tint val="94000"/>
                <a:satMod val="100000"/>
                <a:lumMod val="108000"/>
              </a:schemeClr>
            </a:gs>
            <a:gs pos="50000">
              <a:schemeClr val="accent2"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5101024" y="1528030"/>
        <a:ext cx="241931" cy="296474"/>
      </dsp:txXfrm>
    </dsp:sp>
    <dsp:sp modelId="{A48156A3-F75A-4B2D-BACA-A827B6D2E455}">
      <dsp:nvSpPr>
        <dsp:cNvPr id="0" name=""/>
        <dsp:cNvSpPr/>
      </dsp:nvSpPr>
      <dsp:spPr>
        <a:xfrm>
          <a:off x="4177992" y="-173004"/>
          <a:ext cx="2087994" cy="1461596"/>
        </a:xfrm>
        <a:prstGeom prst="ellipse">
          <a:avLst/>
        </a:prstGeom>
        <a:gradFill rotWithShape="1">
          <a:gsLst>
            <a:gs pos="0">
              <a:schemeClr val="accent2">
                <a:tint val="94000"/>
                <a:satMod val="100000"/>
                <a:lumMod val="108000"/>
              </a:schemeClr>
            </a:gs>
            <a:gs pos="50000">
              <a:schemeClr val="accent2"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Санитарно-гигиенические навыки</a:t>
          </a:r>
          <a:endParaRPr lang="ru-RU" sz="18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4483772" y="41042"/>
        <a:ext cx="1476434" cy="1033504"/>
      </dsp:txXfrm>
    </dsp:sp>
    <dsp:sp modelId="{A5E66034-078B-4BD6-B452-CC9B5837B186}">
      <dsp:nvSpPr>
        <dsp:cNvPr id="0" name=""/>
        <dsp:cNvSpPr/>
      </dsp:nvSpPr>
      <dsp:spPr>
        <a:xfrm rot="18919475">
          <a:off x="6290556" y="1481486"/>
          <a:ext cx="444692" cy="494124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2">
                <a:tint val="94000"/>
                <a:satMod val="100000"/>
                <a:lumMod val="108000"/>
              </a:schemeClr>
            </a:gs>
            <a:gs pos="50000">
              <a:schemeClr val="accent2"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6309827" y="1627210"/>
        <a:ext cx="311284" cy="296474"/>
      </dsp:txXfrm>
    </dsp:sp>
    <dsp:sp modelId="{FE9D0915-11F8-48E9-B806-BFD3EF2FC873}">
      <dsp:nvSpPr>
        <dsp:cNvPr id="0" name=""/>
        <dsp:cNvSpPr/>
      </dsp:nvSpPr>
      <dsp:spPr>
        <a:xfrm>
          <a:off x="6347045" y="0"/>
          <a:ext cx="2241370" cy="1568955"/>
        </a:xfrm>
        <a:prstGeom prst="ellipse">
          <a:avLst/>
        </a:prstGeom>
        <a:gradFill rotWithShape="1">
          <a:gsLst>
            <a:gs pos="0">
              <a:schemeClr val="accent2">
                <a:tint val="94000"/>
                <a:satMod val="100000"/>
                <a:lumMod val="108000"/>
              </a:schemeClr>
            </a:gs>
            <a:gs pos="50000">
              <a:schemeClr val="accent2"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Организация рационального питания</a:t>
          </a:r>
          <a:endParaRPr lang="ru-RU" sz="18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6675286" y="229768"/>
        <a:ext cx="1584888" cy="1109419"/>
      </dsp:txXfrm>
    </dsp:sp>
    <dsp:sp modelId="{CD994928-9CE6-4878-9AC8-5F3D5C147A92}">
      <dsp:nvSpPr>
        <dsp:cNvPr id="0" name=""/>
        <dsp:cNvSpPr/>
      </dsp:nvSpPr>
      <dsp:spPr>
        <a:xfrm rot="20661956">
          <a:off x="7618261" y="2022571"/>
          <a:ext cx="462375" cy="494124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2">
                <a:tint val="94000"/>
                <a:satMod val="100000"/>
                <a:lumMod val="108000"/>
              </a:schemeClr>
            </a:gs>
            <a:gs pos="50000">
              <a:schemeClr val="accent2"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7620827" y="2140087"/>
        <a:ext cx="323663" cy="296474"/>
      </dsp:txXfrm>
    </dsp:sp>
    <dsp:sp modelId="{F77E9CEE-4B7B-4696-B89B-014EB623BDEE}">
      <dsp:nvSpPr>
        <dsp:cNvPr id="0" name=""/>
        <dsp:cNvSpPr/>
      </dsp:nvSpPr>
      <dsp:spPr>
        <a:xfrm>
          <a:off x="8202040" y="1072865"/>
          <a:ext cx="2241370" cy="1568955"/>
        </a:xfrm>
        <a:prstGeom prst="ellipse">
          <a:avLst/>
        </a:prstGeom>
        <a:gradFill rotWithShape="1">
          <a:gsLst>
            <a:gs pos="0">
              <a:schemeClr val="accent2">
                <a:tint val="94000"/>
                <a:satMod val="100000"/>
                <a:lumMod val="108000"/>
              </a:schemeClr>
            </a:gs>
            <a:gs pos="50000">
              <a:schemeClr val="accent2"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Учет индивидуальных особенностей</a:t>
          </a:r>
          <a:endParaRPr lang="ru-RU" sz="16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8530281" y="1302633"/>
        <a:ext cx="1584888" cy="1109419"/>
      </dsp:txXfrm>
    </dsp:sp>
    <dsp:sp modelId="{4A97F056-26B9-4150-958B-3974778AC0AF}">
      <dsp:nvSpPr>
        <dsp:cNvPr id="0" name=""/>
        <dsp:cNvSpPr/>
      </dsp:nvSpPr>
      <dsp:spPr>
        <a:xfrm rot="532020">
          <a:off x="7861620" y="3189272"/>
          <a:ext cx="251530" cy="494124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2">
                <a:tint val="94000"/>
                <a:satMod val="100000"/>
                <a:lumMod val="108000"/>
              </a:schemeClr>
            </a:gs>
            <a:gs pos="50000">
              <a:schemeClr val="accent2"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7862071" y="3282281"/>
        <a:ext cx="176071" cy="296474"/>
      </dsp:txXfrm>
    </dsp:sp>
    <dsp:sp modelId="{C489FA88-C482-4018-8E4B-3BC9810B3DDE}">
      <dsp:nvSpPr>
        <dsp:cNvPr id="0" name=""/>
        <dsp:cNvSpPr/>
      </dsp:nvSpPr>
      <dsp:spPr>
        <a:xfrm>
          <a:off x="8202040" y="2860178"/>
          <a:ext cx="2241370" cy="1568955"/>
        </a:xfrm>
        <a:prstGeom prst="ellipse">
          <a:avLst/>
        </a:prstGeom>
        <a:gradFill rotWithShape="1">
          <a:gsLst>
            <a:gs pos="0">
              <a:schemeClr val="accent2">
                <a:tint val="94000"/>
                <a:satMod val="100000"/>
                <a:lumMod val="108000"/>
              </a:schemeClr>
            </a:gs>
            <a:gs pos="50000">
              <a:schemeClr val="accent2"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Проведение физкультурных занятий и занятий по обучению ОБЖ</a:t>
          </a:r>
          <a:endParaRPr lang="ru-RU" sz="16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8530281" y="3089946"/>
        <a:ext cx="1584888" cy="1109419"/>
      </dsp:txXfrm>
    </dsp:sp>
    <dsp:sp modelId="{F686AE44-C594-4899-808C-605D66FEAA8B}">
      <dsp:nvSpPr>
        <dsp:cNvPr id="0" name=""/>
        <dsp:cNvSpPr/>
      </dsp:nvSpPr>
      <dsp:spPr>
        <a:xfrm rot="2273022">
          <a:off x="6550169" y="3974758"/>
          <a:ext cx="471838" cy="494124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2">
                <a:tint val="94000"/>
                <a:satMod val="100000"/>
                <a:lumMod val="108000"/>
              </a:schemeClr>
            </a:gs>
            <a:gs pos="50000">
              <a:schemeClr val="accent2"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6565084" y="4030123"/>
        <a:ext cx="330287" cy="296474"/>
      </dsp:txXfrm>
    </dsp:sp>
    <dsp:sp modelId="{BF7C3025-2FD3-41BD-8469-F6A76445C987}">
      <dsp:nvSpPr>
        <dsp:cNvPr id="0" name=""/>
        <dsp:cNvSpPr/>
      </dsp:nvSpPr>
      <dsp:spPr>
        <a:xfrm>
          <a:off x="6776834" y="4302060"/>
          <a:ext cx="2241370" cy="1568955"/>
        </a:xfrm>
        <a:prstGeom prst="ellipse">
          <a:avLst/>
        </a:prstGeom>
        <a:gradFill rotWithShape="1">
          <a:gsLst>
            <a:gs pos="0">
              <a:schemeClr val="accent2">
                <a:tint val="94000"/>
                <a:satMod val="100000"/>
                <a:lumMod val="108000"/>
              </a:schemeClr>
            </a:gs>
            <a:gs pos="50000">
              <a:schemeClr val="accent2"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Прогулки, подвижные и спортивные игры на воздухе</a:t>
          </a:r>
          <a:endParaRPr lang="ru-RU" sz="16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7105075" y="4531828"/>
        <a:ext cx="1584888" cy="1109419"/>
      </dsp:txXfrm>
    </dsp:sp>
    <dsp:sp modelId="{DC72DB65-D42B-460E-8240-DB61EB174651}">
      <dsp:nvSpPr>
        <dsp:cNvPr id="0" name=""/>
        <dsp:cNvSpPr/>
      </dsp:nvSpPr>
      <dsp:spPr>
        <a:xfrm rot="5358971">
          <a:off x="5133935" y="4010571"/>
          <a:ext cx="206012" cy="494124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2">
                <a:tint val="94000"/>
                <a:satMod val="100000"/>
                <a:lumMod val="108000"/>
              </a:schemeClr>
            </a:gs>
            <a:gs pos="50000">
              <a:schemeClr val="accent2"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5164468" y="4078496"/>
        <a:ext cx="144208" cy="296474"/>
      </dsp:txXfrm>
    </dsp:sp>
    <dsp:sp modelId="{3600B09F-FD38-49D8-B2C4-26F302780E87}">
      <dsp:nvSpPr>
        <dsp:cNvPr id="0" name=""/>
        <dsp:cNvSpPr/>
      </dsp:nvSpPr>
      <dsp:spPr>
        <a:xfrm>
          <a:off x="4127443" y="4457773"/>
          <a:ext cx="2242510" cy="1569757"/>
        </a:xfrm>
        <a:prstGeom prst="ellipse">
          <a:avLst/>
        </a:prstGeom>
        <a:gradFill rotWithShape="1">
          <a:gsLst>
            <a:gs pos="0">
              <a:schemeClr val="accent2">
                <a:tint val="94000"/>
                <a:satMod val="100000"/>
                <a:lumMod val="108000"/>
              </a:schemeClr>
            </a:gs>
            <a:gs pos="50000">
              <a:schemeClr val="accent2"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Индивидуальные и подгрупповые корригирующие занятия</a:t>
          </a:r>
          <a:endParaRPr lang="ru-RU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4455851" y="4687659"/>
        <a:ext cx="1585694" cy="1109985"/>
      </dsp:txXfrm>
    </dsp:sp>
    <dsp:sp modelId="{CA2123B9-2121-4FB5-B0D3-4A7C44BFC85B}">
      <dsp:nvSpPr>
        <dsp:cNvPr id="0" name=""/>
        <dsp:cNvSpPr/>
      </dsp:nvSpPr>
      <dsp:spPr>
        <a:xfrm rot="8439358">
          <a:off x="3457072" y="4003699"/>
          <a:ext cx="490356" cy="494124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2">
                <a:tint val="94000"/>
                <a:satMod val="100000"/>
                <a:lumMod val="108000"/>
              </a:schemeClr>
            </a:gs>
            <a:gs pos="50000">
              <a:schemeClr val="accent2"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10800000">
        <a:off x="3587508" y="4055893"/>
        <a:ext cx="343249" cy="296474"/>
      </dsp:txXfrm>
    </dsp:sp>
    <dsp:sp modelId="{BA150FF4-B49C-4DE9-A889-BC988D51E19C}">
      <dsp:nvSpPr>
        <dsp:cNvPr id="0" name=""/>
        <dsp:cNvSpPr/>
      </dsp:nvSpPr>
      <dsp:spPr>
        <a:xfrm>
          <a:off x="1484404" y="4364840"/>
          <a:ext cx="2242510" cy="1569757"/>
        </a:xfrm>
        <a:prstGeom prst="ellipse">
          <a:avLst/>
        </a:prstGeom>
        <a:gradFill rotWithShape="1">
          <a:gsLst>
            <a:gs pos="0">
              <a:schemeClr val="accent2">
                <a:tint val="94000"/>
                <a:satMod val="100000"/>
                <a:lumMod val="108000"/>
              </a:schemeClr>
            </a:gs>
            <a:gs pos="50000">
              <a:schemeClr val="accent2"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Утренняя гимнастика, гимнастика после сна, дыхательная гимнастика, гимнастика для глаз</a:t>
          </a:r>
          <a:endParaRPr lang="ru-RU" sz="12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1812812" y="4594726"/>
        <a:ext cx="1585694" cy="1109985"/>
      </dsp:txXfrm>
    </dsp:sp>
    <dsp:sp modelId="{B09194E7-7B5A-4168-A5BA-FD25CB984894}">
      <dsp:nvSpPr>
        <dsp:cNvPr id="0" name=""/>
        <dsp:cNvSpPr/>
      </dsp:nvSpPr>
      <dsp:spPr>
        <a:xfrm rot="10090631">
          <a:off x="2346555" y="3324712"/>
          <a:ext cx="334856" cy="494124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2">
                <a:tint val="94000"/>
                <a:satMod val="100000"/>
                <a:lumMod val="108000"/>
              </a:schemeClr>
            </a:gs>
            <a:gs pos="50000">
              <a:schemeClr val="accent2"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10800000">
        <a:off x="2445946" y="3413246"/>
        <a:ext cx="234399" cy="296474"/>
      </dsp:txXfrm>
    </dsp:sp>
    <dsp:sp modelId="{6C3F0BEB-CD94-474F-BEFB-FC0B6BA55C37}">
      <dsp:nvSpPr>
        <dsp:cNvPr id="0" name=""/>
        <dsp:cNvSpPr/>
      </dsp:nvSpPr>
      <dsp:spPr>
        <a:xfrm>
          <a:off x="0" y="3078431"/>
          <a:ext cx="2242510" cy="1569757"/>
        </a:xfrm>
        <a:prstGeom prst="ellipse">
          <a:avLst/>
        </a:prstGeom>
        <a:gradFill rotWithShape="1">
          <a:gsLst>
            <a:gs pos="0">
              <a:schemeClr val="accent2">
                <a:tint val="94000"/>
                <a:satMod val="100000"/>
                <a:lumMod val="108000"/>
              </a:schemeClr>
            </a:gs>
            <a:gs pos="50000">
              <a:schemeClr val="accent2"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Проведение закаливающих мероприятий</a:t>
          </a:r>
          <a:endParaRPr lang="ru-RU" sz="16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328408" y="3308317"/>
        <a:ext cx="1585694" cy="1109985"/>
      </dsp:txXfrm>
    </dsp:sp>
    <dsp:sp modelId="{4B939BF1-EA79-4046-92DD-CCB38ACCFD2B}">
      <dsp:nvSpPr>
        <dsp:cNvPr id="0" name=""/>
        <dsp:cNvSpPr/>
      </dsp:nvSpPr>
      <dsp:spPr>
        <a:xfrm rot="11566217">
          <a:off x="2500748" y="2170257"/>
          <a:ext cx="257393" cy="494124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2">
                <a:tint val="94000"/>
                <a:satMod val="100000"/>
                <a:lumMod val="108000"/>
              </a:schemeClr>
            </a:gs>
            <a:gs pos="50000">
              <a:schemeClr val="accent2"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10800000">
        <a:off x="2577011" y="2277616"/>
        <a:ext cx="180175" cy="296474"/>
      </dsp:txXfrm>
    </dsp:sp>
    <dsp:sp modelId="{02F6EC58-6941-41AE-9784-E713D4F2C739}">
      <dsp:nvSpPr>
        <dsp:cNvPr id="0" name=""/>
        <dsp:cNvSpPr/>
      </dsp:nvSpPr>
      <dsp:spPr>
        <a:xfrm>
          <a:off x="197535" y="1335382"/>
          <a:ext cx="2242510" cy="1569757"/>
        </a:xfrm>
        <a:prstGeom prst="ellipse">
          <a:avLst/>
        </a:prstGeom>
        <a:gradFill rotWithShape="1">
          <a:gsLst>
            <a:gs pos="0">
              <a:schemeClr val="accent2">
                <a:tint val="94000"/>
                <a:satMod val="100000"/>
                <a:lumMod val="108000"/>
              </a:schemeClr>
            </a:gs>
            <a:gs pos="50000">
              <a:schemeClr val="accent2"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Соблюдение температурного режима</a:t>
          </a:r>
          <a:endParaRPr lang="ru-RU" sz="16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525943" y="1565268"/>
        <a:ext cx="1585694" cy="1109985"/>
      </dsp:txXfrm>
    </dsp:sp>
    <dsp:sp modelId="{B183B55B-D110-4B6D-9DED-06BD86320C3C}">
      <dsp:nvSpPr>
        <dsp:cNvPr id="0" name=""/>
        <dsp:cNvSpPr/>
      </dsp:nvSpPr>
      <dsp:spPr>
        <a:xfrm rot="13435189">
          <a:off x="3667321" y="1480910"/>
          <a:ext cx="457291" cy="494124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2">
                <a:tint val="94000"/>
                <a:satMod val="100000"/>
                <a:lumMod val="108000"/>
              </a:schemeClr>
            </a:gs>
            <a:gs pos="50000">
              <a:schemeClr val="accent2"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10800000">
        <a:off x="3785323" y="1627315"/>
        <a:ext cx="320104" cy="296474"/>
      </dsp:txXfrm>
    </dsp:sp>
    <dsp:sp modelId="{D07C16A4-C1B7-41F4-A69D-A39A93E671D2}">
      <dsp:nvSpPr>
        <dsp:cNvPr id="0" name=""/>
        <dsp:cNvSpPr/>
      </dsp:nvSpPr>
      <dsp:spPr>
        <a:xfrm>
          <a:off x="1795369" y="0"/>
          <a:ext cx="2242510" cy="1569757"/>
        </a:xfrm>
        <a:prstGeom prst="ellipse">
          <a:avLst/>
        </a:prstGeom>
        <a:gradFill rotWithShape="1">
          <a:gsLst>
            <a:gs pos="0">
              <a:schemeClr val="accent2">
                <a:tint val="94000"/>
                <a:satMod val="100000"/>
                <a:lumMod val="108000"/>
              </a:schemeClr>
            </a:gs>
            <a:gs pos="50000">
              <a:schemeClr val="accent2"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Взаимодействие с родителями</a:t>
          </a:r>
          <a:endParaRPr lang="ru-RU" sz="16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2123777" y="229886"/>
        <a:ext cx="1585694" cy="11099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12B3-C5E0-4B18-9806-19076D3B5B54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5CA71-F307-452E-9694-07D4F7137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965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12B3-C5E0-4B18-9806-19076D3B5B54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5CA71-F307-452E-9694-07D4F7137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347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12B3-C5E0-4B18-9806-19076D3B5B54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5CA71-F307-452E-9694-07D4F7137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593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12B3-C5E0-4B18-9806-19076D3B5B54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5CA71-F307-452E-9694-07D4F713797A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80774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12B3-C5E0-4B18-9806-19076D3B5B54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5CA71-F307-452E-9694-07D4F7137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7818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12B3-C5E0-4B18-9806-19076D3B5B54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5CA71-F307-452E-9694-07D4F7137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5942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12B3-C5E0-4B18-9806-19076D3B5B54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5CA71-F307-452E-9694-07D4F7137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467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12B3-C5E0-4B18-9806-19076D3B5B54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5CA71-F307-452E-9694-07D4F7137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6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12B3-C5E0-4B18-9806-19076D3B5B54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5CA71-F307-452E-9694-07D4F7137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124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12B3-C5E0-4B18-9806-19076D3B5B54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5CA71-F307-452E-9694-07D4F7137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891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12B3-C5E0-4B18-9806-19076D3B5B54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5CA71-F307-452E-9694-07D4F7137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183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12B3-C5E0-4B18-9806-19076D3B5B54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5CA71-F307-452E-9694-07D4F7137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575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12B3-C5E0-4B18-9806-19076D3B5B54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5CA71-F307-452E-9694-07D4F7137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597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12B3-C5E0-4B18-9806-19076D3B5B54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5CA71-F307-452E-9694-07D4F7137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537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12B3-C5E0-4B18-9806-19076D3B5B54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5CA71-F307-452E-9694-07D4F7137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935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12B3-C5E0-4B18-9806-19076D3B5B54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5CA71-F307-452E-9694-07D4F7137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898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812B3-C5E0-4B18-9806-19076D3B5B54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5CA71-F307-452E-9694-07D4F7137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924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accent2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7A812B3-C5E0-4B18-9806-19076D3B5B54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415CA71-F307-452E-9694-07D4F7137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273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361597" y="1371167"/>
            <a:ext cx="11196089" cy="32168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 «Детский сад комбинированного вида № 31»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Работа по организации </a:t>
            </a:r>
            <a:b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физического развития и </a:t>
            </a:r>
            <a:b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укреплению здоровья воспитанников </a:t>
            </a:r>
            <a:b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в МДОУ детский сад № 31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-396207" y="5233737"/>
            <a:ext cx="8689976" cy="1371599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Инструктор по ФК Прохоренко Юлия Александровна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793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08"/>
          <a:stretch/>
        </p:blipFill>
        <p:spPr>
          <a:xfrm>
            <a:off x="4512251" y="269505"/>
            <a:ext cx="3930732" cy="340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6"/>
          <a:stretch/>
        </p:blipFill>
        <p:spPr>
          <a:xfrm>
            <a:off x="4358244" y="3240644"/>
            <a:ext cx="4216729" cy="340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009" y="1175657"/>
            <a:ext cx="3051959" cy="4577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67" y="718457"/>
            <a:ext cx="3661559" cy="5492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4405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782771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Музыкальный зал Совмещен с физкультурным </a:t>
            </a:r>
            <a:endParaRPr lang="ru-RU" sz="2800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11" y="1674421"/>
            <a:ext cx="5572712" cy="4116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Объект 11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722" y="1674421"/>
            <a:ext cx="6175167" cy="4116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5508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583477336"/>
              </p:ext>
            </p:extLst>
          </p:nvPr>
        </p:nvGraphicFramePr>
        <p:xfrm>
          <a:off x="641684" y="561474"/>
          <a:ext cx="10443411" cy="6063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61533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9417" y="369136"/>
            <a:ext cx="10364451" cy="55714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Утренняя гимнастика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7" y="1345683"/>
            <a:ext cx="5737347" cy="4303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148" y="1345682"/>
            <a:ext cx="5737348" cy="4303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6037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8165" y="357261"/>
            <a:ext cx="10364451" cy="59276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Гимнастика пробуждения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042"/>
          <a:stretch/>
        </p:blipFill>
        <p:spPr>
          <a:xfrm>
            <a:off x="498764" y="1151907"/>
            <a:ext cx="5202452" cy="3158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439"/>
          <a:stretch/>
        </p:blipFill>
        <p:spPr>
          <a:xfrm>
            <a:off x="738601" y="4390901"/>
            <a:ext cx="3823152" cy="2051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176" y="3016794"/>
            <a:ext cx="4568041" cy="3426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98" b="23829"/>
          <a:stretch/>
        </p:blipFill>
        <p:spPr>
          <a:xfrm>
            <a:off x="5784343" y="1146201"/>
            <a:ext cx="4172197" cy="175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47" b="22045"/>
          <a:stretch/>
        </p:blipFill>
        <p:spPr>
          <a:xfrm rot="5400000">
            <a:off x="8531782" y="2693191"/>
            <a:ext cx="4649190" cy="2256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4769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6284" y="286008"/>
            <a:ext cx="10364451" cy="65214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Упражнения для профилактики плоскостопия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774" y="1758445"/>
            <a:ext cx="4579278" cy="3424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1" y="1353788"/>
            <a:ext cx="2822367" cy="4233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195" y="1353788"/>
            <a:ext cx="2830286" cy="4245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4795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0663" y="309759"/>
            <a:ext cx="10364451" cy="73527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Физкультурные занятия ранний возраст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4" y="1329650"/>
            <a:ext cx="5941620" cy="4431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701" y="1140032"/>
            <a:ext cx="3636681" cy="4875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3360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616517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Сюжетные занятия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22" y="1235034"/>
            <a:ext cx="6553201" cy="3686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155" y="3438381"/>
            <a:ext cx="5719766" cy="3217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05511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9411" y="321634"/>
            <a:ext cx="10364451" cy="580891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Физкультурные Занятия </a:t>
            </a:r>
            <a:endParaRPr lang="ru-RU" sz="2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489" y="1076186"/>
            <a:ext cx="4380627" cy="2464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146" y="1076186"/>
            <a:ext cx="6361358" cy="3578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488" y="3540288"/>
            <a:ext cx="4380627" cy="2835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61" y="4392731"/>
            <a:ext cx="3152404" cy="2101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665" y="4445388"/>
            <a:ext cx="3553831" cy="1996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67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0658" y="191005"/>
            <a:ext cx="10364451" cy="604641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Прогулки, подвижные игры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11" y="1139501"/>
            <a:ext cx="2101888" cy="3155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825" y="3675415"/>
            <a:ext cx="5106390" cy="2767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7" r="14947"/>
          <a:stretch/>
        </p:blipFill>
        <p:spPr>
          <a:xfrm>
            <a:off x="3085606" y="1129280"/>
            <a:ext cx="3241963" cy="3165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5" r="28702"/>
          <a:stretch/>
        </p:blipFill>
        <p:spPr>
          <a:xfrm>
            <a:off x="6824212" y="1139501"/>
            <a:ext cx="4395404" cy="2927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52" y="4066768"/>
            <a:ext cx="3168770" cy="2376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3154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8788" y="167254"/>
            <a:ext cx="10364451" cy="65214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Детский сад комбинированного вида № 31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18" y="819397"/>
            <a:ext cx="8502734" cy="5558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4307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6284" y="333510"/>
            <a:ext cx="10364451" cy="52151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Индивидуальная и коррекционная работа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1" b="24353"/>
          <a:stretch/>
        </p:blipFill>
        <p:spPr>
          <a:xfrm>
            <a:off x="534389" y="1079727"/>
            <a:ext cx="4737265" cy="2574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150" y="3018902"/>
            <a:ext cx="2282824" cy="3424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56" r="34685"/>
          <a:stretch/>
        </p:blipFill>
        <p:spPr>
          <a:xfrm>
            <a:off x="356258" y="3787123"/>
            <a:ext cx="3586349" cy="2563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753" y="3879159"/>
            <a:ext cx="3845970" cy="2563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28"/>
          <a:stretch/>
        </p:blipFill>
        <p:spPr>
          <a:xfrm>
            <a:off x="5715723" y="1282535"/>
            <a:ext cx="4374839" cy="2169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93446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1905" y="357259"/>
            <a:ext cx="10364451" cy="67589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Праздники в детском саду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74" y="1115288"/>
            <a:ext cx="4399809" cy="293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46" y="1155534"/>
            <a:ext cx="4339440" cy="2892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953" y="3610296"/>
            <a:ext cx="3855259" cy="2891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429" y="3695526"/>
            <a:ext cx="3741618" cy="2806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9" t="519" b="-519"/>
          <a:stretch/>
        </p:blipFill>
        <p:spPr>
          <a:xfrm>
            <a:off x="429745" y="3651265"/>
            <a:ext cx="2725991" cy="2809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9178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52151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праздники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6" y="1451006"/>
            <a:ext cx="5105400" cy="340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51006"/>
            <a:ext cx="5105400" cy="340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99324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1921" y="226633"/>
            <a:ext cx="10364451" cy="58089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Спартакиада детских садов. Прошлые годы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65" y="807522"/>
            <a:ext cx="2747160" cy="2060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969" y="807522"/>
            <a:ext cx="2765630" cy="2074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103" y="807522"/>
            <a:ext cx="2747159" cy="2060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66"/>
          <a:stretch/>
        </p:blipFill>
        <p:spPr>
          <a:xfrm rot="10800000">
            <a:off x="451262" y="2997855"/>
            <a:ext cx="5021570" cy="2494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68488" y="3241964"/>
            <a:ext cx="2351315" cy="1763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7" r="29264" b="16364"/>
          <a:stretch/>
        </p:blipFill>
        <p:spPr>
          <a:xfrm>
            <a:off x="7781010" y="3094454"/>
            <a:ext cx="2972766" cy="2123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4" t="23708" r="18555" b="27490"/>
          <a:stretch/>
        </p:blipFill>
        <p:spPr>
          <a:xfrm rot="5400000">
            <a:off x="9719351" y="4808884"/>
            <a:ext cx="2149437" cy="1323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3" b="13246"/>
          <a:stretch/>
        </p:blipFill>
        <p:spPr>
          <a:xfrm>
            <a:off x="261726" y="4378535"/>
            <a:ext cx="2323242" cy="2227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56" y="937487"/>
            <a:ext cx="2132812" cy="1599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44" b="26407"/>
          <a:stretch/>
        </p:blipFill>
        <p:spPr>
          <a:xfrm>
            <a:off x="3532112" y="5005450"/>
            <a:ext cx="5543951" cy="1569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74504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6498" y="237185"/>
            <a:ext cx="10364451" cy="61751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Спартакиада детских садов 2017-2018. 1 этап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858368" y="1151907"/>
            <a:ext cx="2910080" cy="2885703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ru-RU" dirty="0"/>
              <a:t>Беговая эстафета с кольцами</a:t>
            </a:r>
          </a:p>
          <a:p>
            <a:pPr lvl="0"/>
            <a:r>
              <a:rPr lang="ru-RU" dirty="0"/>
              <a:t>Эстафета «Пингвины» с мешочками с песком</a:t>
            </a:r>
          </a:p>
          <a:p>
            <a:pPr lvl="0"/>
            <a:r>
              <a:rPr lang="ru-RU" dirty="0"/>
              <a:t>Эстафета с метанием мешочка с песком в обруч</a:t>
            </a:r>
          </a:p>
          <a:p>
            <a:pPr lvl="0"/>
            <a:r>
              <a:rPr lang="ru-RU" dirty="0"/>
              <a:t>Эстафета с </a:t>
            </a:r>
            <a:r>
              <a:rPr lang="ru-RU" dirty="0" err="1"/>
              <a:t>пролезанием</a:t>
            </a:r>
            <a:r>
              <a:rPr lang="ru-RU" dirty="0"/>
              <a:t> в обруч</a:t>
            </a:r>
          </a:p>
          <a:p>
            <a:pPr lvl="0"/>
            <a:r>
              <a:rPr lang="ru-RU" dirty="0"/>
              <a:t>Конкурс капитанов (игра с кеглями)</a:t>
            </a:r>
          </a:p>
          <a:p>
            <a:pPr lvl="0"/>
            <a:r>
              <a:rPr lang="ru-RU" dirty="0"/>
              <a:t>Комбинированная эстафета.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21" y="890650"/>
            <a:ext cx="3555358" cy="1999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628" y="890650"/>
            <a:ext cx="3555356" cy="1999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21" y="2977365"/>
            <a:ext cx="3555358" cy="1999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722" y="2977365"/>
            <a:ext cx="3499262" cy="1968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2" b="19826"/>
          <a:stretch/>
        </p:blipFill>
        <p:spPr>
          <a:xfrm>
            <a:off x="2248047" y="5017594"/>
            <a:ext cx="4633448" cy="1529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237" y="4124437"/>
            <a:ext cx="4441712" cy="2494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04003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0664" y="191006"/>
            <a:ext cx="10364451" cy="59276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Спартакиада детских садов 2017-2018. 2 этап</a:t>
            </a:r>
            <a:endParaRPr lang="ru-RU" sz="28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9287791" y="1181595"/>
            <a:ext cx="2062348" cy="3071750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ru-RU" dirty="0"/>
              <a:t>Беговая эстафета с мячом</a:t>
            </a:r>
          </a:p>
          <a:p>
            <a:pPr lvl="0"/>
            <a:r>
              <a:rPr lang="ru-RU" dirty="0"/>
              <a:t>Эстафета с ведением мяча</a:t>
            </a:r>
          </a:p>
          <a:p>
            <a:pPr lvl="0"/>
            <a:r>
              <a:rPr lang="ru-RU" dirty="0"/>
              <a:t>Передача мяча в колонне тремя способами</a:t>
            </a:r>
          </a:p>
          <a:p>
            <a:pPr lvl="0"/>
            <a:r>
              <a:rPr lang="ru-RU" dirty="0"/>
              <a:t>Передача мяча по кругу</a:t>
            </a:r>
          </a:p>
          <a:p>
            <a:pPr lvl="0"/>
            <a:r>
              <a:rPr lang="ru-RU" dirty="0"/>
              <a:t>Попадание мячом в баскетбольное кольцо</a:t>
            </a:r>
          </a:p>
          <a:p>
            <a:pPr lvl="0"/>
            <a:r>
              <a:rPr lang="ru-RU" dirty="0"/>
              <a:t>Игра «Вышибала»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" t="10563" b="32814"/>
          <a:stretch/>
        </p:blipFill>
        <p:spPr>
          <a:xfrm>
            <a:off x="177505" y="906482"/>
            <a:ext cx="6090371" cy="2303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9"/>
          <a:stretch/>
        </p:blipFill>
        <p:spPr>
          <a:xfrm>
            <a:off x="7280352" y="988052"/>
            <a:ext cx="1666360" cy="2222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25" y="2553195"/>
            <a:ext cx="2983674" cy="1989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292" y="2866601"/>
            <a:ext cx="2876843" cy="1917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55" y="4542311"/>
            <a:ext cx="2951735" cy="1967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507" y="4739964"/>
            <a:ext cx="2930369" cy="1953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135" y="4028059"/>
            <a:ext cx="3205811" cy="2137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40299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4420" y="286009"/>
            <a:ext cx="10364451" cy="55714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Спартакиада детских садов 2017-2018.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85" y="1436916"/>
            <a:ext cx="6320007" cy="421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523" y="2006932"/>
            <a:ext cx="4966220" cy="3310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07937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343384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Спартакиада педагогических работников 2016-2017 учебный год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53" y="1191435"/>
            <a:ext cx="3292550" cy="2469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228" y="1191435"/>
            <a:ext cx="3412719" cy="2504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053" y="1174092"/>
            <a:ext cx="3338796" cy="2504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53" y="3978233"/>
            <a:ext cx="3292550" cy="2469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397" y="3978232"/>
            <a:ext cx="3292550" cy="2469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053" y="3897176"/>
            <a:ext cx="3400625" cy="2550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85611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9974" y="345385"/>
            <a:ext cx="10364451" cy="462138"/>
          </a:xfrm>
        </p:spPr>
        <p:txBody>
          <a:bodyPr>
            <a:noAutofit/>
          </a:bodyPr>
          <a:lstStyle/>
          <a:p>
            <a:r>
              <a:rPr lang="ru-RU" sz="2800" dirty="0" smtClean="0"/>
              <a:t>Физкультура для педагогов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90" y="1298183"/>
            <a:ext cx="3059160" cy="4078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758" y="1298182"/>
            <a:ext cx="3059160" cy="4078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74"/>
          <a:stretch/>
        </p:blipFill>
        <p:spPr>
          <a:xfrm>
            <a:off x="6985861" y="1298182"/>
            <a:ext cx="4368564" cy="4078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97267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7531" y="321633"/>
            <a:ext cx="10364451" cy="414637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Кубок памяти В. Б. </a:t>
            </a:r>
            <a:r>
              <a:rPr lang="ru-RU" sz="2800" dirty="0" err="1" smtClean="0"/>
              <a:t>Скрипаченко</a:t>
            </a:r>
            <a:r>
              <a:rPr lang="ru-RU" sz="2800" dirty="0" smtClean="0"/>
              <a:t> 8 апреля 2017г.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28" y="1168165"/>
            <a:ext cx="4529977" cy="2544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57" y="3851593"/>
            <a:ext cx="4580921" cy="2573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7"/>
          <a:stretch/>
        </p:blipFill>
        <p:spPr>
          <a:xfrm>
            <a:off x="5992119" y="1168165"/>
            <a:ext cx="5887164" cy="5210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3478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1951" y="360218"/>
            <a:ext cx="7933342" cy="90697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Спортивный инвентарь и оборудование для физкультурных занятий</a:t>
            </a: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8704613" y="1331507"/>
            <a:ext cx="3048639" cy="4681857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 smtClean="0"/>
              <a:t>Мячи разных диметров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 smtClean="0"/>
              <a:t>Кегли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 err="1" smtClean="0"/>
              <a:t>Кольцебросы</a:t>
            </a:r>
            <a:endParaRPr lang="ru-RU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 smtClean="0"/>
              <a:t>Обручи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 smtClean="0"/>
              <a:t>Гантели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 smtClean="0"/>
              <a:t>Массажные мячики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 smtClean="0"/>
              <a:t>Набивные мячи вес 1 кг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 smtClean="0"/>
              <a:t>Шведские стенки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 smtClean="0"/>
              <a:t>Степ-платформы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 err="1" smtClean="0"/>
              <a:t>Фитболы</a:t>
            </a:r>
            <a:endParaRPr lang="ru-RU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 smtClean="0"/>
              <a:t>Ленты и косички для ОРУ</a:t>
            </a:r>
          </a:p>
          <a:p>
            <a:pPr algn="l"/>
            <a:endParaRPr lang="ru-RU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4" b="4884"/>
          <a:stretch>
            <a:fillRect/>
          </a:stretch>
        </p:blipFill>
        <p:spPr>
          <a:xfrm>
            <a:off x="308759" y="1331507"/>
            <a:ext cx="7973126" cy="4796219"/>
          </a:xfrm>
        </p:spPr>
      </p:pic>
    </p:spTree>
    <p:extLst>
      <p:ext uri="{BB962C8B-B14F-4D97-AF65-F5344CB8AC3E}">
        <p14:creationId xmlns:p14="http://schemas.microsoft.com/office/powerpoint/2010/main" val="17876753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6289" y="403761"/>
            <a:ext cx="10364451" cy="688769"/>
          </a:xfrm>
        </p:spPr>
        <p:txBody>
          <a:bodyPr>
            <a:noAutofit/>
          </a:bodyPr>
          <a:lstStyle/>
          <a:p>
            <a:r>
              <a:rPr lang="en-US" sz="2800" dirty="0" smtClean="0"/>
              <a:t>VIII </a:t>
            </a:r>
            <a:r>
              <a:rPr lang="ru-RU" sz="2800" dirty="0" smtClean="0"/>
              <a:t>Спартакиада педагогических работников образовательных учреждений </a:t>
            </a:r>
            <a:r>
              <a:rPr lang="ru-RU" sz="2800" dirty="0" err="1" smtClean="0"/>
              <a:t>приозерского</a:t>
            </a:r>
            <a:r>
              <a:rPr lang="ru-RU" sz="2800" dirty="0" smtClean="0"/>
              <a:t> района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04"/>
          <a:stretch/>
        </p:blipFill>
        <p:spPr>
          <a:xfrm>
            <a:off x="170957" y="1411600"/>
            <a:ext cx="2196934" cy="2256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2" r="25509"/>
          <a:stretch/>
        </p:blipFill>
        <p:spPr>
          <a:xfrm>
            <a:off x="2529444" y="1411600"/>
            <a:ext cx="2232560" cy="2253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2" t="519" r="11597"/>
          <a:stretch/>
        </p:blipFill>
        <p:spPr>
          <a:xfrm>
            <a:off x="240539" y="3800104"/>
            <a:ext cx="2157040" cy="2166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" r="30529"/>
          <a:stretch/>
        </p:blipFill>
        <p:spPr>
          <a:xfrm>
            <a:off x="2529444" y="3800104"/>
            <a:ext cx="2173184" cy="2163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610" y="1530097"/>
            <a:ext cx="6403769" cy="4269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86321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8777" y="789708"/>
            <a:ext cx="10364451" cy="579515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Не важно в зале на групповых, на улице, на площадке, на лошади, велосипеде, самокате – главное ВЫ ДВИГАЕТЕСЬ!!! Не сидите! Жизнь проходит мимо малоподвижных людей)))! </a:t>
            </a:r>
            <a:b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ВСЕМ ДВИЖЕНИЯ!!!</a:t>
            </a:r>
            <a:b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1800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9406" y="368134"/>
            <a:ext cx="10364451" cy="4809507"/>
          </a:xfrm>
        </p:spPr>
        <p:txBody>
          <a:bodyPr>
            <a:normAutofit fontScale="90000"/>
          </a:bodyPr>
          <a:lstStyle/>
          <a:p>
            <a:pPr marL="0" indent="0"/>
            <a:r>
              <a:rPr lang="ru-RU" b="1" dirty="0"/>
              <a:t/>
            </a:r>
            <a:br>
              <a:rPr lang="ru-RU" b="1" dirty="0"/>
            </a:br>
            <a:r>
              <a:rPr lang="ru-RU" dirty="0"/>
              <a:t>За 2017 год удовлетворенность качеством предоставления образовательных услуг родителей (законных представителей) составляет 94 </a:t>
            </a:r>
            <a:r>
              <a:rPr lang="ru-RU" dirty="0" smtClean="0"/>
              <a:t>%.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639" y="2772887"/>
            <a:ext cx="4694712" cy="35210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44" y="2772887"/>
            <a:ext cx="5147527" cy="343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315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01900" y="2827328"/>
            <a:ext cx="10364451" cy="1596177"/>
          </a:xfrm>
        </p:spPr>
        <p:txBody>
          <a:bodyPr>
            <a:normAutofit fontScale="90000"/>
          </a:bodyPr>
          <a:lstStyle/>
          <a:p>
            <a:pPr marL="0" indent="0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Средняя посещаемость воспитанников составила: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2014 год – 72,33%</a:t>
            </a:r>
            <a:br>
              <a:rPr lang="ru-RU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2015 год – 73,27 %</a:t>
            </a:r>
            <a:br>
              <a:rPr lang="ru-RU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2016 год – 75,14%</a:t>
            </a:r>
            <a:br>
              <a:rPr lang="ru-RU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2017 год – 74,18 %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100" b="1" dirty="0">
                <a:solidFill>
                  <a:schemeClr val="accent2">
                    <a:lumMod val="50000"/>
                  </a:schemeClr>
                </a:solidFill>
              </a:rPr>
              <a:t>Средняя посещаемость по району в 2017 году 72 %</a:t>
            </a:r>
            <a:r>
              <a:rPr lang="ru-RU" sz="31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3100" dirty="0">
                <a:solidFill>
                  <a:schemeClr val="accent2">
                    <a:lumMod val="50000"/>
                  </a:schemeClr>
                </a:solidFill>
              </a:rPr>
            </a:b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8800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1277" y="2839202"/>
            <a:ext cx="10364451" cy="1596177"/>
          </a:xfrm>
        </p:spPr>
        <p:txBody>
          <a:bodyPr>
            <a:normAutofit fontScale="90000"/>
          </a:bodyPr>
          <a:lstStyle/>
          <a:p>
            <a:pPr marL="0" indent="0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Заболеваемость в днях на одного ребенка составила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: </a:t>
            </a:r>
            <a:br>
              <a:rPr lang="ru-RU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в 2014 году -  по детскому саду 10,2 дня</a:t>
            </a:r>
            <a:br>
              <a:rPr lang="ru-RU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в 2015 году -  по детскому саду 7,5 дня</a:t>
            </a:r>
            <a:br>
              <a:rPr lang="ru-RU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в 2016 году -  по детскому саду 5.9  дня</a:t>
            </a:r>
            <a:br>
              <a:rPr lang="ru-RU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в 2017 году – по детскому саду 6,8 дня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 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   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Заболеваемость в днях на одного ребенка составила  по району  в 2017 году 6,3 дня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accent2">
                    <a:lumMod val="50000"/>
                  </a:schemeClr>
                </a:solidFill>
              </a:rPr>
            </a:b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1740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73151" y="2292937"/>
            <a:ext cx="10364451" cy="1596177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chemeClr val="accent2">
                    <a:lumMod val="50000"/>
                  </a:schemeClr>
                </a:solidFill>
              </a:rPr>
              <a:t>Спасибо за внимание!</a:t>
            </a:r>
            <a:endParaRPr lang="ru-RU" sz="5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355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543167" y="357260"/>
            <a:ext cx="10364451" cy="580891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Оборудование для физкультурных занятий</a:t>
            </a:r>
            <a:endParaRPr lang="ru-RU" sz="2800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3" y="1235032"/>
            <a:ext cx="5411546" cy="3607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Объект 11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908" y="1235033"/>
            <a:ext cx="5803710" cy="3607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972" y="3597965"/>
            <a:ext cx="3734295" cy="2489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426" y="4084134"/>
            <a:ext cx="3166433" cy="2110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6100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3"/>
          <a:stretch/>
        </p:blipFill>
        <p:spPr>
          <a:xfrm>
            <a:off x="498268" y="260597"/>
            <a:ext cx="4643252" cy="340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227" y="260597"/>
            <a:ext cx="3663538" cy="5582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332" y="3051628"/>
            <a:ext cx="5105400" cy="340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030" y="814449"/>
            <a:ext cx="2790702" cy="1860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354" y="4175496"/>
            <a:ext cx="2652648" cy="176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3823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73527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Игровые прогулочные площадки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83" y="1353788"/>
            <a:ext cx="3633847" cy="2422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981" y="1353788"/>
            <a:ext cx="7338950" cy="5055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2" y="3997510"/>
            <a:ext cx="3617587" cy="2411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8953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60" y="589714"/>
            <a:ext cx="5676682" cy="3784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725" y="3889169"/>
            <a:ext cx="3909951" cy="2606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016" y="2588820"/>
            <a:ext cx="5860475" cy="3906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753" y="490939"/>
            <a:ext cx="3725747" cy="2483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1343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1910" y="225632"/>
            <a:ext cx="10364451" cy="647151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Спортивные уголки в группах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16" y="872783"/>
            <a:ext cx="3656525" cy="5484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964" y="872782"/>
            <a:ext cx="3656525" cy="5484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745" y="872641"/>
            <a:ext cx="3656715" cy="5485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9851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992" y="582891"/>
            <a:ext cx="6884356" cy="759021"/>
          </a:xfrm>
        </p:spPr>
        <p:txBody>
          <a:bodyPr>
            <a:noAutofit/>
          </a:bodyPr>
          <a:lstStyle/>
          <a:p>
            <a:r>
              <a:rPr lang="ru-RU" sz="2800" dirty="0" smtClean="0"/>
              <a:t>Нестандартное физкультурное оборудование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09" y="962400"/>
            <a:ext cx="3330034" cy="4995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260" y="1511395"/>
            <a:ext cx="6669088" cy="4446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9192623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720</TotalTime>
  <Words>309</Words>
  <Application>Microsoft Office PowerPoint</Application>
  <PresentationFormat>Широкоэкранный</PresentationFormat>
  <Paragraphs>66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9" baseType="lpstr">
      <vt:lpstr>Arial</vt:lpstr>
      <vt:lpstr>Times New Roman</vt:lpstr>
      <vt:lpstr>Tw Cen MT</vt:lpstr>
      <vt:lpstr>Капля</vt:lpstr>
      <vt:lpstr>  Муниципальное дошкольное образовательное учреждение «Детский сад комбинированного вида № 31»  Работа по организации  физического развития и  укреплению здоровья воспитанников  в МДОУ детский сад № 31</vt:lpstr>
      <vt:lpstr>Детский сад комбинированного вида № 31</vt:lpstr>
      <vt:lpstr>Спортивный инвентарь и оборудование для физкультурных занятий</vt:lpstr>
      <vt:lpstr>Оборудование для физкультурных занятий</vt:lpstr>
      <vt:lpstr>Презентация PowerPoint</vt:lpstr>
      <vt:lpstr>Игровые прогулочные площадки</vt:lpstr>
      <vt:lpstr>Презентация PowerPoint</vt:lpstr>
      <vt:lpstr>Спортивные уголки в группах</vt:lpstr>
      <vt:lpstr>Нестандартное физкультурное оборудование</vt:lpstr>
      <vt:lpstr>Презентация PowerPoint</vt:lpstr>
      <vt:lpstr>Музыкальный зал Совмещен с физкультурным </vt:lpstr>
      <vt:lpstr>Презентация PowerPoint</vt:lpstr>
      <vt:lpstr>Утренняя гимнастика</vt:lpstr>
      <vt:lpstr>Гимнастика пробуждения</vt:lpstr>
      <vt:lpstr>Упражнения для профилактики плоскостопия</vt:lpstr>
      <vt:lpstr>Физкультурные занятия ранний возраст</vt:lpstr>
      <vt:lpstr>Сюжетные занятия</vt:lpstr>
      <vt:lpstr>Физкультурные Занятия </vt:lpstr>
      <vt:lpstr>Прогулки, подвижные игры</vt:lpstr>
      <vt:lpstr>Индивидуальная и коррекционная работа</vt:lpstr>
      <vt:lpstr>Праздники в детском саду</vt:lpstr>
      <vt:lpstr>праздники</vt:lpstr>
      <vt:lpstr>Спартакиада детских садов. Прошлые годы</vt:lpstr>
      <vt:lpstr>Спартакиада детских садов 2017-2018. 1 этап</vt:lpstr>
      <vt:lpstr>Спартакиада детских садов 2017-2018. 2 этап</vt:lpstr>
      <vt:lpstr>Спартакиада детских садов 2017-2018.</vt:lpstr>
      <vt:lpstr>Спартакиада педагогических работников 2016-2017 учебный год</vt:lpstr>
      <vt:lpstr>Физкультура для педагогов</vt:lpstr>
      <vt:lpstr>Кубок памяти В. Б. Скрипаченко 8 апреля 2017г.</vt:lpstr>
      <vt:lpstr>VIII Спартакиада педагогических работников образовательных учреждений приозерского района</vt:lpstr>
      <vt:lpstr>Не важно в зале на групповых, на улице, на площадке, на лошади, велосипеде, самокате – главное ВЫ ДВИГАЕТЕСЬ!!! Не сидите! Жизнь проходит мимо малоподвижных людей)))!  ВСЕМ ДВИЖЕНИЯ!!! </vt:lpstr>
      <vt:lpstr> За 2017 год удовлетворенность качеством предоставления образовательных услуг родителей (законных представителей) составляет 94 %.      </vt:lpstr>
      <vt:lpstr>Средняя посещаемость воспитанников составила: 2014 год – 72,33% 2015 год – 73,27 % 2016 год – 75,14% 2017 год – 74,18 %  Средняя посещаемость по району в 2017 году 72 % </vt:lpstr>
      <vt:lpstr>Заболеваемость в днях на одного ребенка составила:  в 2014 году -  по детскому саду 10,2 дня в 2015 году -  по детскому саду 7,5 дня в 2016 году -  по детскому саду 5.9  дня в 2017 году – по детскому саду 6,8 дня        Заболеваемость в днях на одного ребенка составила  по району  в 2017 году 6,3 дня 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85</cp:revision>
  <dcterms:created xsi:type="dcterms:W3CDTF">2018-04-03T07:23:46Z</dcterms:created>
  <dcterms:modified xsi:type="dcterms:W3CDTF">2018-04-04T14:26:26Z</dcterms:modified>
</cp:coreProperties>
</file>